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aee16a50cf94daf" /><Relationship Type="http://schemas.openxmlformats.org/officeDocument/2006/relationships/extended-properties" Target="/docProps/app.xml" Id="R0ab89e83cc654c16" /><Relationship Type="http://schemas.openxmlformats.org/officeDocument/2006/relationships/officeDocument" Target="/ppt/presentation.xml" Id="R48bd59c6ca31494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1e155db721646cf"/>
  </p:sldMasterIdLst>
  <p:notesMasterIdLst>
    <p:notesMasterId xmlns:r="http://schemas.openxmlformats.org/officeDocument/2006/relationships" r:id="Ra59007b0e0de488e"/>
  </p:notesMasterIdLst>
  <p:sldIdLst>
    <p:sldId xmlns:r="http://schemas.openxmlformats.org/officeDocument/2006/relationships" id="256" r:id="R52bd167c5aa249c0"/>
    <p:sldId xmlns:r="http://schemas.openxmlformats.org/officeDocument/2006/relationships" id="257" r:id="Rd0efc780f06447a1"/>
    <p:sldId xmlns:r="http://schemas.openxmlformats.org/officeDocument/2006/relationships" id="258" r:id="R16a86072b1674aa6"/>
    <p:sldId xmlns:r="http://schemas.openxmlformats.org/officeDocument/2006/relationships" id="259" r:id="R5cb9cf81b2df452e"/>
    <p:sldId xmlns:r="http://schemas.openxmlformats.org/officeDocument/2006/relationships" id="260" r:id="Raafbda4ac1354a36"/>
    <p:sldId xmlns:r="http://schemas.openxmlformats.org/officeDocument/2006/relationships" id="261" r:id="R1623cdb3558649d5"/>
    <p:sldId xmlns:r="http://schemas.openxmlformats.org/officeDocument/2006/relationships" id="262" r:id="R16c84a48db5e4f86"/>
    <p:sldId xmlns:r="http://schemas.openxmlformats.org/officeDocument/2006/relationships" id="263" r:id="Rd57d3df232ae414d"/>
    <p:sldId xmlns:r="http://schemas.openxmlformats.org/officeDocument/2006/relationships" id="264" r:id="R72fb5c5f6a61402f"/>
    <p:sldId xmlns:r="http://schemas.openxmlformats.org/officeDocument/2006/relationships" id="265" r:id="Rb82846ee747f473c"/>
    <p:sldId xmlns:r="http://schemas.openxmlformats.org/officeDocument/2006/relationships" id="266" r:id="R89050d096d714346"/>
    <p:sldId xmlns:r="http://schemas.openxmlformats.org/officeDocument/2006/relationships" id="267" r:id="Rd8b7860465ed4ccc"/>
    <p:sldId xmlns:r="http://schemas.openxmlformats.org/officeDocument/2006/relationships" id="268" r:id="Rff32228b7d3a40d8"/>
    <p:sldId xmlns:r="http://schemas.openxmlformats.org/officeDocument/2006/relationships" id="269" r:id="Rb47f041a9cb34a97"/>
    <p:sldId xmlns:r="http://schemas.openxmlformats.org/officeDocument/2006/relationships" id="270" r:id="R8371b5479a5b4ae2"/>
    <p:sldId xmlns:r="http://schemas.openxmlformats.org/officeDocument/2006/relationships" id="271" r:id="Re16ee6fb450e455e"/>
    <p:sldId xmlns:r="http://schemas.openxmlformats.org/officeDocument/2006/relationships" id="272" r:id="R636c02d577cb47e4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5d588d143d24c03" /><Relationship Type="http://schemas.openxmlformats.org/officeDocument/2006/relationships/slideMaster" Target="/ppt/slideMasters/slideMaster1.xml" Id="Rf1e155db721646cf" /><Relationship Type="http://schemas.openxmlformats.org/officeDocument/2006/relationships/notesMaster" Target="/ppt/notesMasters/notesMaster1.xml" Id="Ra59007b0e0de488e" /><Relationship Type="http://schemas.openxmlformats.org/officeDocument/2006/relationships/presProps" Target="/ppt/presProps.xml" Id="Rcb5b7118ae0a4d62" /><Relationship Type="http://schemas.openxmlformats.org/officeDocument/2006/relationships/tableStyles" Target="/ppt/tableStyles.xml" Id="Rf1ca8f4883654e7e" /><Relationship Type="http://schemas.openxmlformats.org/officeDocument/2006/relationships/slide" Target="/ppt/slides/slide1.xml" Id="R52bd167c5aa249c0" /><Relationship Type="http://schemas.openxmlformats.org/officeDocument/2006/relationships/slide" Target="/ppt/slides/slide2.xml" Id="Rd0efc780f06447a1" /><Relationship Type="http://schemas.openxmlformats.org/officeDocument/2006/relationships/slide" Target="/ppt/slides/slide3.xml" Id="R16a86072b1674aa6" /><Relationship Type="http://schemas.openxmlformats.org/officeDocument/2006/relationships/slide" Target="/ppt/slides/slide4.xml" Id="R5cb9cf81b2df452e" /><Relationship Type="http://schemas.openxmlformats.org/officeDocument/2006/relationships/slide" Target="/ppt/slides/slide5.xml" Id="Raafbda4ac1354a36" /><Relationship Type="http://schemas.openxmlformats.org/officeDocument/2006/relationships/slide" Target="/ppt/slides/slide6.xml" Id="R1623cdb3558649d5" /><Relationship Type="http://schemas.openxmlformats.org/officeDocument/2006/relationships/slide" Target="/ppt/slides/slide7.xml" Id="R16c84a48db5e4f86" /><Relationship Type="http://schemas.openxmlformats.org/officeDocument/2006/relationships/slide" Target="/ppt/slides/slide8.xml" Id="Rd57d3df232ae414d" /><Relationship Type="http://schemas.openxmlformats.org/officeDocument/2006/relationships/slide" Target="/ppt/slides/slide9.xml" Id="R72fb5c5f6a61402f" /><Relationship Type="http://schemas.openxmlformats.org/officeDocument/2006/relationships/slide" Target="/ppt/slides/slide10.xml" Id="Rb82846ee747f473c" /><Relationship Type="http://schemas.openxmlformats.org/officeDocument/2006/relationships/slide" Target="/ppt/slides/slide11.xml" Id="R89050d096d714346" /><Relationship Type="http://schemas.openxmlformats.org/officeDocument/2006/relationships/slide" Target="/ppt/slides/slide12.xml" Id="Rd8b7860465ed4ccc" /><Relationship Type="http://schemas.openxmlformats.org/officeDocument/2006/relationships/slide" Target="/ppt/slides/slide13.xml" Id="Rff32228b7d3a40d8" /><Relationship Type="http://schemas.openxmlformats.org/officeDocument/2006/relationships/slide" Target="/ppt/slides/slide14.xml" Id="Rb47f041a9cb34a97" /><Relationship Type="http://schemas.openxmlformats.org/officeDocument/2006/relationships/slide" Target="/ppt/slides/slide15.xml" Id="R8371b5479a5b4ae2" /><Relationship Type="http://schemas.openxmlformats.org/officeDocument/2006/relationships/slide" Target="/ppt/slides/slide16.xml" Id="Re16ee6fb450e455e" /><Relationship Type="http://schemas.openxmlformats.org/officeDocument/2006/relationships/slide" Target="/ppt/slides/slide17.xml" Id="R636c02d577cb47e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5bfb2a6ff34492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239bc2818da4d66" /><Relationship Type="http://schemas.openxmlformats.org/officeDocument/2006/relationships/notesMaster" Target="/ppt/notesMasters/notesMaster1.xml" Id="Rd03714fdaaf04d35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a626aa268684c62" /><Relationship Type="http://schemas.openxmlformats.org/officeDocument/2006/relationships/notesMaster" Target="/ppt/notesMasters/notesMaster1.xml" Id="R5db76503b76d4fd7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1bfff475d544285" /><Relationship Type="http://schemas.openxmlformats.org/officeDocument/2006/relationships/notesMaster" Target="/ppt/notesMasters/notesMaster1.xml" Id="Rc0123ba662114c74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ce0bca5751de4635" /><Relationship Type="http://schemas.openxmlformats.org/officeDocument/2006/relationships/notesMaster" Target="/ppt/notesMasters/notesMaster1.xml" Id="Rd3eb5726cfa84c86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6785c7b75c79489e" /><Relationship Type="http://schemas.openxmlformats.org/officeDocument/2006/relationships/notesMaster" Target="/ppt/notesMasters/notesMaster1.xml" Id="Rc5efdd255b8d4ad3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53fb0c5c4cf417b" /><Relationship Type="http://schemas.openxmlformats.org/officeDocument/2006/relationships/notesMaster" Target="/ppt/notesMasters/notesMaster1.xml" Id="R865ad372bf904a86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f104a46518a84bd0" /><Relationship Type="http://schemas.openxmlformats.org/officeDocument/2006/relationships/notesMaster" Target="/ppt/notesMasters/notesMaster1.xml" Id="Rb105568338e742ba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6f2674c2262b41b4" /><Relationship Type="http://schemas.openxmlformats.org/officeDocument/2006/relationships/notesMaster" Target="/ppt/notesMasters/notesMaster1.xml" Id="Rfe87e3b4fa284193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e1cb1092bc634752" /><Relationship Type="http://schemas.openxmlformats.org/officeDocument/2006/relationships/notesMaster" Target="/ppt/notesMasters/notesMaster1.xml" Id="R36bfd18d67314c7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3779fb3109c4001" /><Relationship Type="http://schemas.openxmlformats.org/officeDocument/2006/relationships/notesMaster" Target="/ppt/notesMasters/notesMaster1.xml" Id="Rc4a7735dba124d1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ae4b0feffa44b7c" /><Relationship Type="http://schemas.openxmlformats.org/officeDocument/2006/relationships/notesMaster" Target="/ppt/notesMasters/notesMaster1.xml" Id="Rc024d1147a38403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c072cb9464642fd" /><Relationship Type="http://schemas.openxmlformats.org/officeDocument/2006/relationships/notesMaster" Target="/ppt/notesMasters/notesMaster1.xml" Id="R6b2c150872944ac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cfceca942f84bda" /><Relationship Type="http://schemas.openxmlformats.org/officeDocument/2006/relationships/notesMaster" Target="/ppt/notesMasters/notesMaster1.xml" Id="R20ce6804a0444b0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9f442040ea349cb" /><Relationship Type="http://schemas.openxmlformats.org/officeDocument/2006/relationships/notesMaster" Target="/ppt/notesMasters/notesMaster1.xml" Id="Rbbbcc32567b644f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a7c43c9e2e64c56" /><Relationship Type="http://schemas.openxmlformats.org/officeDocument/2006/relationships/notesMaster" Target="/ppt/notesMasters/notesMaster1.xml" Id="Rcc2d0ef7f83f4da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c9208b08ab24ab2" /><Relationship Type="http://schemas.openxmlformats.org/officeDocument/2006/relationships/notesMaster" Target="/ppt/notesMasters/notesMaster1.xml" Id="R34a39fa494f94ba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d205fe895ec4003" /><Relationship Type="http://schemas.openxmlformats.org/officeDocument/2006/relationships/notesMaster" Target="/ppt/notesMasters/notesMaster1.xml" Id="R8e6e02f921384be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https://carlisleindian.dickinson.edu/</a:t>
            </a:r>
          </a:p>
          <a:p xmlns:a="http://schemas.openxmlformats.org/drawingml/2006/main">
            <a:r>
              <a:t>- https://www.archives.gov/milestone-documents/dawes-act</a:t>
            </a:r>
          </a:p>
          <a:p xmlns:a="http://schemas.openxmlformats.org/drawingml/2006/main">
            <a:r>
              <a:t>- https://uncpress.org/9781469662312/staging-indigeneity/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cb011fd66d34aa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e0ace9f0247412e" /><Relationship Type="http://schemas.openxmlformats.org/officeDocument/2006/relationships/slideLayout" Target="/ppt/slideLayouts/slideLayout1.xml" Id="R41bb6fed20734bc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1bb6fed20734bc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19de2a218f46a8" /><Relationship Type="http://schemas.openxmlformats.org/officeDocument/2006/relationships/notesSlide" Target="/ppt/notesSlides/notesSlide1.xml" Id="R224e43c5dafc495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ba9f5e58b34ddc" /><Relationship Type="http://schemas.openxmlformats.org/officeDocument/2006/relationships/notesSlide" Target="/ppt/notesSlides/notesSlide10.xml" Id="R19f3a5789ebb40f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4a66d5da144fb1" /><Relationship Type="http://schemas.openxmlformats.org/officeDocument/2006/relationships/notesSlide" Target="/ppt/notesSlides/notesSlide11.xml" Id="Rc2df8d5c3d444cf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c6da32e9f6496d" /><Relationship Type="http://schemas.openxmlformats.org/officeDocument/2006/relationships/notesSlide" Target="/ppt/notesSlides/notesSlide12.xml" Id="Re30c82a629944ad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82b45c2a39d4129" /><Relationship Type="http://schemas.openxmlformats.org/officeDocument/2006/relationships/notesSlide" Target="/ppt/notesSlides/notesSlide13.xml" Id="R553c51f248264ae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f2da4660934f25" /><Relationship Type="http://schemas.openxmlformats.org/officeDocument/2006/relationships/notesSlide" Target="/ppt/notesSlides/notesSlide14.xml" Id="Rf4525d2b1ece4c58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f15abfac1945e9" /><Relationship Type="http://schemas.openxmlformats.org/officeDocument/2006/relationships/notesSlide" Target="/ppt/notesSlides/notesSlide15.xml" Id="R916000df0012432e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02464611424e15" /><Relationship Type="http://schemas.openxmlformats.org/officeDocument/2006/relationships/notesSlide" Target="/ppt/notesSlides/notesSlide16.xml" Id="R4b9bd19cf62846dc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e076b43f154173" /><Relationship Type="http://schemas.openxmlformats.org/officeDocument/2006/relationships/notesSlide" Target="/ppt/notesSlides/notesSlide17.xml" Id="R8e4d3fad194443d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0289faaa26465f" /><Relationship Type="http://schemas.openxmlformats.org/officeDocument/2006/relationships/notesSlide" Target="/ppt/notesSlides/notesSlide2.xml" Id="R8b8d6b9a42264f1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e37c5980bb45e8" /><Relationship Type="http://schemas.openxmlformats.org/officeDocument/2006/relationships/notesSlide" Target="/ppt/notesSlides/notesSlide3.xml" Id="R45529458e2ad49e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33c7bc5f434d61" /><Relationship Type="http://schemas.openxmlformats.org/officeDocument/2006/relationships/notesSlide" Target="/ppt/notesSlides/notesSlide4.xml" Id="R9fda9586876e465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d231a906e24fd5" /><Relationship Type="http://schemas.openxmlformats.org/officeDocument/2006/relationships/notesSlide" Target="/ppt/notesSlides/notesSlide5.xml" Id="R6a372c85e5224ca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6140dc31784c72" /><Relationship Type="http://schemas.openxmlformats.org/officeDocument/2006/relationships/notesSlide" Target="/ppt/notesSlides/notesSlide6.xml" Id="R2b9efb6bd57d445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69ceb7436b4918" /><Relationship Type="http://schemas.openxmlformats.org/officeDocument/2006/relationships/notesSlide" Target="/ppt/notesSlides/notesSlide7.xml" Id="R400155ccaf8b469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981228aaa94df7" /><Relationship Type="http://schemas.openxmlformats.org/officeDocument/2006/relationships/notesSlide" Target="/ppt/notesSlides/notesSlide8.xml" Id="R1ffbc6b2df5c4c1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ddfafff19947df" /><Relationship Type="http://schemas.openxmlformats.org/officeDocument/2006/relationships/notesSlide" Target="/ppt/notesSlides/notesSlide9.xml" Id="R74dd743f345c43b3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7F4613C6-86F9-456E-A914-ECC87D9D0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39551834-9BA3-45EA-AD64-1DC8E83F0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9  ·  OCTOBER 19–23,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D4F2B824-6A9E-46F0-980D-70CC67EF2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Reservations, Allotment, Education, and Indigenous Persistence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9E2E5993-5671-4709-8754-271683CB7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30D869BA-E1D2-4685-AAEE-06797739E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How did assimilation policy try to reorganize Indigenous land and family life, and how did Native people survive and reshape it?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53A4A59A-4F1B-4382-8A43-03835D6BD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Katrina Phillips, Staging Indigeneity (2021), selected excerpt.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45D03637-07AC-4C7C-A098-12BCBD954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B10E7D9-B3DD-48A2-9ED5-A0E3346C8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9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D50809E-E71F-4F52-AC66-FB5950BC7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16634619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60285063-F58F-4E1D-AD04-A1BF7AC2D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OCTOBER 22,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0AE06E07-CB5A-4466-93C1-E51AE1F52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Boarding-school records, child removal, archival harm, Indigenous persistence, and data sovereignty.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CBD5CD82-DCB0-4680-A9D2-041A098A2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87B94413-FB77-4D89-B43E-CC72BC3EA4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assimilation policy try to reorganize Indigenous land and family life, and how did Native people survive and reshape it?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63DE13D-5B4C-4528-9C87-F50E32C018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E7EF127-80EB-4A90-B346-99D1B9B6D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39599D2-CB8E-453C-8140-604E00EB7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4334801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8A4B0396-4601-421B-B469-83360C07B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47FDACAC-A3F1-4B06-A23D-779B945D6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ethical obligations arise when the archive was created by the institution that caused harm?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D16B71F3-6070-4C82-9F56-24BE0D726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AB072A1-944A-483B-874E-FDD106234B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3D0A330-C99C-4C0B-AEBB-FADFFBB20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3A1E32A-6060-4B45-B9A8-7E8CBDE53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184378918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5B9A8B00-351B-4B33-A9A8-FCD1E741B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27790F95-6E93-4084-909A-97ACC8A74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E89039D2-AB35-4592-B3E5-1A271B1FF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DEBD8F90-DC54-49D9-807D-5DD7345AF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Boarding-school photographs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D42A93D2-9ACA-4D11-B867-851A0364B4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A95F7EF0-A1A7-4553-8CAB-CD181F588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5E83F173-0825-42BE-825F-9ED4E67EEC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records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D3219EA5-CE8D-424E-A8E4-A3D25CD0C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A569E4E6-03C5-47EC-B7BB-97F85EA747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D5444801-69CE-439E-9887-2DB0AF199E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child removal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C407D04C-09D5-4831-B6F6-7E619757C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5D9D0B09-3C7E-43E5-86E1-2F25137D3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B593BDC1-C490-40DE-8A3F-C417158B7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archival harm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623416C2-0D4A-41AF-8C3B-543C23A2B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F716D101-A743-460E-8046-8FC36AE07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F00A6389-0042-4C2C-A0E7-9CE976B68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Indigenous resistance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12620FE-A434-4813-A273-DCD1E02B11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060F24E-D9F0-49D1-917F-674FE8ECE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D9B3CEC-EBD1-4F94-819F-7CF10F600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47460835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26F158E5-7240-4133-A0CD-5A80D35FE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551E0927-8526-4091-803C-2E5715C5E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Boarding-school archives document coercive assimilation, but photographs and files also require care because institutions controlled how students were represented.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12287886-C69D-4217-A845-9546E4FE63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47DC50D-9FE2-4BE4-8B72-F55D61AEF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B2F15C1-E1BC-4B80-A098-6639BC596D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9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1AF853A-3640-4DE3-89BE-AD403F9D8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210544890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74D44623-0689-4932-A532-D15DEAA9B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CB44C698-9AAF-40F6-9FDC-CD9C53462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0E8421D2-81C9-40E1-91A8-048760F5C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1BCB301F-14B4-4F5D-9DE3-430BBB66A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Removal from family and language was a policy tool.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E2B93020-FDEA-4BEA-89F3-A94228485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7840C84F-ADF2-46F5-97E1-D95BC68D6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1E4C0288-F1B7-4D1A-841D-F17D9C96B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Staged photographs promoted institutional success.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55DA3C44-C5C5-447C-A6FE-FF06D4852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2E6576E8-1540-463B-AEA0-151C3863F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C746BA3A-111A-4889-84E8-A132F193C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Families maintained relationships across institutional separation.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E8AECFE-2EB4-42E4-9F7C-C3B047A97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F7D670B6-5243-4A32-B29E-F31850E74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F3BD218-1643-4D92-BC53-3F2A91684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167683498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443865F7-92B1-477B-B3DD-9C3A45A6D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7E47F6F8-3B92-4611-B56B-C09EDDC53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boarding-school photographs—and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92E4A3AF-9212-4D0E-B15F-013A6B376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3BD8D74A-AC8E-4E2F-9261-F6DFE1ACD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24D9B8C7-8443-4B20-B276-EF99B92E9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BFEE312E-80B9-452A-B937-2D3BB7584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AC2ACE05-95C0-444C-A050-26A661A51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B4C009EA-293C-412F-B995-604260727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46C4958E-5738-4913-A480-27257BC7E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DB2ADA21-BA12-458A-BFC5-8C1DE2FF8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BA7DD99-4F0E-46B4-8AD8-C1BA8BF22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327EBCB-2D92-4C05-8D67-F8AD9F469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3BBE1DD-5377-45CE-833A-8983BE148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1947344505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BBD0E140-FC49-49E7-9133-EAC435C0A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FADEAE48-1C68-4F27-890E-3AA08E846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Revise a narrative of assimilation by adding evidence of persistence, strategy, and institutional change.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A3E90952-1E75-4B94-A553-016282EF4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37A5921D-528C-4627-BE5F-43BCE5ABF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CE7F4D4F-C275-4CB6-9E68-F3D378B8EE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B4F7AC84-191F-4EF8-A26F-C82147E0C6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49DD2393-B047-474E-AC35-8A30E369D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15451E7A-BEB7-4BB0-9C48-1CBBC2B1F7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E2BE0B7-C4A6-45EC-9087-BA2938DEF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5A26A0B-A8BE-421D-A36B-7D52BE813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4E2B59B-E38E-41AE-9B0E-433739ACC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1642612896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46592C5B-00B6-418F-B0F0-B7AD6DEFE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49DF41DB-42EF-42DB-AE7D-F034C888A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Name one form of agency that does not require romanticizing the constraints.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5DC88179-3182-4A92-95E6-9981285F8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4B80362A-9D4D-4A83-B6E8-AC4FFD89B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551E804-D167-403E-B017-C52FC352F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D072325-BC63-4F41-8750-BC98DBF14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9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74A08595-6A0D-4A39-A1CC-350743AF1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213687675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F9AF4C2F-E70D-422C-A761-1E5C5652B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OCTOBER 20,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C488F6AF-97F3-45CA-A5B6-4AE5C8258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Reservation policy, allotment, kinship, and settler governance.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4EF3254D-A399-432B-A574-39BF72EC0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2CDF97AF-0A19-4C31-A1F8-1EF0C431DB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assimilation policy try to reorganize Indigenous land and family life, and how did Native people survive and reshape it?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EE8822D-B7D5-44E4-9A81-DDAD35D0C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8072AD8-14C8-4FA3-A3CB-596D731CE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4E4FBF5-CEDA-4A00-968B-8F26CA650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63008518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1C6C576F-315C-404A-95F7-3DA99ED3A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EDCF3B8A-10F3-4512-834A-F6994699A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Why would individual ownership be presented as freedom while producing large-scale land loss?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7BAF159E-97F1-4AC5-A711-569F3DE67F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D5C741B-1D79-4B30-A626-11D941C7A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F5FAD510-CF28-4F85-A223-42F75CEAA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3F78BE0-8030-4D85-8E16-69614D966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107364703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3D43123B-A1CE-4BB0-AAF5-0246F5A2E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174D5953-0799-47D5-BCA4-37A2B8BAB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7CA6D7DD-8999-4EAF-A0E0-3A412EB22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7B24016E-C0A8-4F77-B680-7FDE97EAE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Reservation policy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A5D875E9-A03B-427F-B0B2-DB2799416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61DD6ABC-BC37-41B9-95EB-A566352B5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D12F4B78-0243-4CC7-B35B-2472D3950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allotment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59AA5D3E-1C64-4FDD-BC60-8F9C56828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A6CA8685-9218-4769-8A50-042A9056C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B31FCE94-0785-4869-B556-01826C1F3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kinship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EC9EE4F8-5466-4E94-B2D7-EBF23EE90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DDA87BE2-24BA-4134-833F-1BBEEDED6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40778D20-38C3-4281-A3BF-86E290101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settler governance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581A6C1-109C-42FD-B0F3-12F7D88F2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8A7A03B-5E76-4372-83A8-540EF525E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A72A134-BCC3-4960-B1AD-3D196A7E3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91161608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638322A1-5FAC-4473-BD93-C952DE583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7AEAD660-B82A-4C3E-960E-5E9524049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Allotment attacked collective landholding and kinship governance by translating tribal territory into individual property.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C6E802A7-3B9E-45C6-86BD-EEAB0DAF4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424DA54-2376-4213-AB5C-0F2BCDD4D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0AADD50-D91C-4507-9C31-18C985B45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9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79933E03-0E3F-4990-993B-62094E6AD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7423413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69302391-FD15-415A-8228-1917E5388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23E7D1DA-0F94-486F-997E-F22E791D2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B7A39EFF-0D16-47CC-B660-A453A3573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66CB99BA-49D4-4445-9713-DF418F7A4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The Dawes Act authorized parceling reservation land.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3EB195CF-88E9-45D6-8885-A63E548B5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1B4520AA-F35A-4ACB-A995-C05882AF2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F2A5A394-40FD-458E-ABEB-525F0604A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“Surplus” land moved to non-Native ownership.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9C816689-0DBA-4B1A-AEFB-0CA93B878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E26A4B8A-266F-4433-B6E5-FDB3DF0EE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4E8800EE-E2A9-459B-A74E-1D71536D4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Citizenship was tied to imposed property and household norms.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E449DFB-AB89-4CC5-BBEE-84C078353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D6AF896-DD04-413C-BFCD-DDE30A47B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FD29744-E317-457A-A5E0-57130156A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62138321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42677C8A-8148-479B-81E3-972D0A63A2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31B4378F-834B-47FE-AF6B-91228802F7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reservation policy—and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0C9556DE-7A1D-43FD-8BDB-E74652BF5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817822D2-FB9F-4D69-B298-B57A74691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E40B1D21-9127-406E-9C65-8A38A6247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CACA59BE-4C5F-45C0-9254-87431B9CF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DAD80AD7-8284-4559-AB8B-D5BA155BD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D2B67C4A-CE57-46A8-98DA-2D92EAAF5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A72B09C2-A50D-4FB8-8915-EDCA76F86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04ADB9A6-DC0F-4030-BC18-3B2CB2C6C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D3D3DEC-1290-4DEF-90E4-B872CFCE5A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18A5435-4818-4A6D-8835-372DC02AB4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54128DA-78F9-4B96-ABAB-99FDA04F1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176818881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BC91BF6B-56AC-4DB6-A959-B3D4E3FEA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93CF1327-2773-4BA0-8E70-0C1A103E1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Compare the law’s stated purpose with an allotment map and later landholding evidence.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804CEEE7-003B-4ABC-BBDB-9132BF9CF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5AFA8DFF-0BE3-432B-8F6C-D9C2A6863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C7FB5942-6F29-4115-88C9-7165F2588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F944E64C-FC3D-468E-BDFE-2DB111D46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DAFF2A21-DFB3-43DC-88A9-51B5A89E4B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C3E42078-671D-4F18-93D7-56B9691BA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2979208-65B5-4992-AA86-B0A5DAFF4E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2C7E28A-03B1-4F1E-8993-102330DCD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9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26C624C-3651-4F56-8CC0-F8CF83061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94120080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35655B74-1D99-48B1-9187-718C99E53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514F35A0-47F0-4E9F-9DA9-5D653C5AB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Identify the mechanism that converted reform language into dispossession.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19175084-1BBE-4666-B722-8DC503939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5BEC23F7-BBFD-4472-81B5-73E439FB6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7010174-BD76-4352-84A3-369E79D06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E303907-6948-4702-A62E-2C55ECDF32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9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743C786F-AA93-469F-B898-38B4EB7B4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76605836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2026-08-05T21:47:34.6230000Z</dcterms:created>
  <dcterms:modified xsi:type="dcterms:W3CDTF">2026-08-05T21:47:34.6230000Z</dcterms:modified>
</coreProperties>
</file>