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e35b60b3e904160" /><Relationship Type="http://schemas.openxmlformats.org/officeDocument/2006/relationships/extended-properties" Target="/docProps/app.xml" Id="Rb0415181abb64d7d" /><Relationship Type="http://schemas.openxmlformats.org/officeDocument/2006/relationships/officeDocument" Target="/ppt/presentation.xml" Id="R3852868957bb4fd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cfb66e4172448c7"/>
  </p:sldMasterIdLst>
  <p:notesMasterIdLst>
    <p:notesMasterId xmlns:r="http://schemas.openxmlformats.org/officeDocument/2006/relationships" r:id="R7706a1240b024ab1"/>
  </p:notesMasterIdLst>
  <p:sldIdLst>
    <p:sldId xmlns:r="http://schemas.openxmlformats.org/officeDocument/2006/relationships" id="256" r:id="Re738d7f1aaf74dd9"/>
    <p:sldId xmlns:r="http://schemas.openxmlformats.org/officeDocument/2006/relationships" id="257" r:id="Rc69b988cfab4479c"/>
    <p:sldId xmlns:r="http://schemas.openxmlformats.org/officeDocument/2006/relationships" id="258" r:id="Rb4833e2437634eee"/>
    <p:sldId xmlns:r="http://schemas.openxmlformats.org/officeDocument/2006/relationships" id="259" r:id="Raec86cf70d2b458e"/>
    <p:sldId xmlns:r="http://schemas.openxmlformats.org/officeDocument/2006/relationships" id="260" r:id="Rf02cea4f3439414a"/>
    <p:sldId xmlns:r="http://schemas.openxmlformats.org/officeDocument/2006/relationships" id="261" r:id="R3eaace87e8884a9d"/>
    <p:sldId xmlns:r="http://schemas.openxmlformats.org/officeDocument/2006/relationships" id="262" r:id="Re710ce51801141f2"/>
    <p:sldId xmlns:r="http://schemas.openxmlformats.org/officeDocument/2006/relationships" id="263" r:id="R9cdb9ce835634a57"/>
    <p:sldId xmlns:r="http://schemas.openxmlformats.org/officeDocument/2006/relationships" id="264" r:id="Rad4d8c68dc0146d5"/>
    <p:sldId xmlns:r="http://schemas.openxmlformats.org/officeDocument/2006/relationships" id="265" r:id="R34c152cfac70403b"/>
    <p:sldId xmlns:r="http://schemas.openxmlformats.org/officeDocument/2006/relationships" id="266" r:id="R562015c4b7dc41ef"/>
    <p:sldId xmlns:r="http://schemas.openxmlformats.org/officeDocument/2006/relationships" id="267" r:id="R184337ccee6e45ea"/>
    <p:sldId xmlns:r="http://schemas.openxmlformats.org/officeDocument/2006/relationships" id="268" r:id="R8f9c39dfff9f4371"/>
    <p:sldId xmlns:r="http://schemas.openxmlformats.org/officeDocument/2006/relationships" id="269" r:id="R381777337b704089"/>
    <p:sldId xmlns:r="http://schemas.openxmlformats.org/officeDocument/2006/relationships" id="270" r:id="R6e81130174df406d"/>
    <p:sldId xmlns:r="http://schemas.openxmlformats.org/officeDocument/2006/relationships" id="271" r:id="R62c5481bdf014b46"/>
    <p:sldId xmlns:r="http://schemas.openxmlformats.org/officeDocument/2006/relationships" id="272" r:id="Rcb60867950a74eb5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db6aa5a16554d34" /><Relationship Type="http://schemas.openxmlformats.org/officeDocument/2006/relationships/slideMaster" Target="/ppt/slideMasters/slideMaster1.xml" Id="R2cfb66e4172448c7" /><Relationship Type="http://schemas.openxmlformats.org/officeDocument/2006/relationships/notesMaster" Target="/ppt/notesMasters/notesMaster1.xml" Id="R7706a1240b024ab1" /><Relationship Type="http://schemas.openxmlformats.org/officeDocument/2006/relationships/presProps" Target="/ppt/presProps.xml" Id="Rdc17010c8e61459a" /><Relationship Type="http://schemas.openxmlformats.org/officeDocument/2006/relationships/tableStyles" Target="/ppt/tableStyles.xml" Id="Re78fadb919074451" /><Relationship Type="http://schemas.openxmlformats.org/officeDocument/2006/relationships/slide" Target="/ppt/slides/slide1.xml" Id="Re738d7f1aaf74dd9" /><Relationship Type="http://schemas.openxmlformats.org/officeDocument/2006/relationships/slide" Target="/ppt/slides/slide2.xml" Id="Rc69b988cfab4479c" /><Relationship Type="http://schemas.openxmlformats.org/officeDocument/2006/relationships/slide" Target="/ppt/slides/slide3.xml" Id="Rb4833e2437634eee" /><Relationship Type="http://schemas.openxmlformats.org/officeDocument/2006/relationships/slide" Target="/ppt/slides/slide4.xml" Id="Raec86cf70d2b458e" /><Relationship Type="http://schemas.openxmlformats.org/officeDocument/2006/relationships/slide" Target="/ppt/slides/slide5.xml" Id="Rf02cea4f3439414a" /><Relationship Type="http://schemas.openxmlformats.org/officeDocument/2006/relationships/slide" Target="/ppt/slides/slide6.xml" Id="R3eaace87e8884a9d" /><Relationship Type="http://schemas.openxmlformats.org/officeDocument/2006/relationships/slide" Target="/ppt/slides/slide7.xml" Id="Re710ce51801141f2" /><Relationship Type="http://schemas.openxmlformats.org/officeDocument/2006/relationships/slide" Target="/ppt/slides/slide8.xml" Id="R9cdb9ce835634a57" /><Relationship Type="http://schemas.openxmlformats.org/officeDocument/2006/relationships/slide" Target="/ppt/slides/slide9.xml" Id="Rad4d8c68dc0146d5" /><Relationship Type="http://schemas.openxmlformats.org/officeDocument/2006/relationships/slide" Target="/ppt/slides/slide10.xml" Id="R34c152cfac70403b" /><Relationship Type="http://schemas.openxmlformats.org/officeDocument/2006/relationships/slide" Target="/ppt/slides/slide11.xml" Id="R562015c4b7dc41ef" /><Relationship Type="http://schemas.openxmlformats.org/officeDocument/2006/relationships/slide" Target="/ppt/slides/slide12.xml" Id="R184337ccee6e45ea" /><Relationship Type="http://schemas.openxmlformats.org/officeDocument/2006/relationships/slide" Target="/ppt/slides/slide13.xml" Id="R8f9c39dfff9f4371" /><Relationship Type="http://schemas.openxmlformats.org/officeDocument/2006/relationships/slide" Target="/ppt/slides/slide14.xml" Id="R381777337b704089" /><Relationship Type="http://schemas.openxmlformats.org/officeDocument/2006/relationships/slide" Target="/ppt/slides/slide15.xml" Id="R6e81130174df406d" /><Relationship Type="http://schemas.openxmlformats.org/officeDocument/2006/relationships/slide" Target="/ppt/slides/slide16.xml" Id="R62c5481bdf014b46" /><Relationship Type="http://schemas.openxmlformats.org/officeDocument/2006/relationships/slide" Target="/ppt/slides/slide17.xml" Id="Rcb60867950a74eb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f084671765e4df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5f78717fa3e48ce" /><Relationship Type="http://schemas.openxmlformats.org/officeDocument/2006/relationships/notesMaster" Target="/ppt/notesMasters/notesMaster1.xml" Id="R058a70019af4494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1927ab9cf8104df1" /><Relationship Type="http://schemas.openxmlformats.org/officeDocument/2006/relationships/notesMaster" Target="/ppt/notesMasters/notesMaster1.xml" Id="Ra05460fe480644e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2873a4ceab54dd9" /><Relationship Type="http://schemas.openxmlformats.org/officeDocument/2006/relationships/notesMaster" Target="/ppt/notesMasters/notesMaster1.xml" Id="R7b871ac503b0466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78f8e9ee7564330" /><Relationship Type="http://schemas.openxmlformats.org/officeDocument/2006/relationships/notesMaster" Target="/ppt/notesMasters/notesMaster1.xml" Id="R89a2b0ebfed24e0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63ce5b63c6184bed" /><Relationship Type="http://schemas.openxmlformats.org/officeDocument/2006/relationships/notesMaster" Target="/ppt/notesMasters/notesMaster1.xml" Id="Rb4ad87b3a24f447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e391afa7a56241c4" /><Relationship Type="http://schemas.openxmlformats.org/officeDocument/2006/relationships/notesMaster" Target="/ppt/notesMasters/notesMaster1.xml" Id="R87632900b7644d8f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55cb51a73454d3b" /><Relationship Type="http://schemas.openxmlformats.org/officeDocument/2006/relationships/notesMaster" Target="/ppt/notesMasters/notesMaster1.xml" Id="Rb929500b07ef41bb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955361cae5f43cf" /><Relationship Type="http://schemas.openxmlformats.org/officeDocument/2006/relationships/notesMaster" Target="/ppt/notesMasters/notesMaster1.xml" Id="R9af0fe1c43fc452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f36c85c56e0428f" /><Relationship Type="http://schemas.openxmlformats.org/officeDocument/2006/relationships/notesMaster" Target="/ppt/notesMasters/notesMaster1.xml" Id="R87e0ce7fbb1e47d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8aed2a206154804" /><Relationship Type="http://schemas.openxmlformats.org/officeDocument/2006/relationships/notesMaster" Target="/ppt/notesMasters/notesMaster1.xml" Id="R040ce8782f8745c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68449f7a3734b3e" /><Relationship Type="http://schemas.openxmlformats.org/officeDocument/2006/relationships/notesMaster" Target="/ppt/notesMasters/notesMaster1.xml" Id="R082501a5faf14b5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d72ec817652472a" /><Relationship Type="http://schemas.openxmlformats.org/officeDocument/2006/relationships/notesMaster" Target="/ppt/notesMasters/notesMaster1.xml" Id="R2ef6838369d344d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158e38c70a84f28" /><Relationship Type="http://schemas.openxmlformats.org/officeDocument/2006/relationships/notesMaster" Target="/ppt/notesMasters/notesMaster1.xml" Id="R99c1eeced6cd4e5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7d226ea85214251" /><Relationship Type="http://schemas.openxmlformats.org/officeDocument/2006/relationships/notesMaster" Target="/ppt/notesMasters/notesMaster1.xml" Id="Rcab88613d2ad423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24f92bccaf14aa7" /><Relationship Type="http://schemas.openxmlformats.org/officeDocument/2006/relationships/notesMaster" Target="/ppt/notesMasters/notesMaster1.xml" Id="R40a3439d81794cc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5ff0fa0c28e4cf5" /><Relationship Type="http://schemas.openxmlformats.org/officeDocument/2006/relationships/notesMaster" Target="/ppt/notesMasters/notesMaster1.xml" Id="R7234e24feb3b4f4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a07f98e989442d4" /><Relationship Type="http://schemas.openxmlformats.org/officeDocument/2006/relationships/notesMaster" Target="/ppt/notesMasters/notesMaster1.xml" Id="Rf4f90e6c6ced440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https://www.archives.gov/milestone-documents/treaty-of-guadalupe-hidalgo</a:t>
            </a:r>
          </a:p>
          <a:p xmlns:a="http://schemas.openxmlformats.org/drawingml/2006/main">
            <a:r>
              <a:t>- https://uncpress.org/9781469663197/west-of-slavery/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0e279fac964f9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8f732b4d28f4262" /><Relationship Type="http://schemas.openxmlformats.org/officeDocument/2006/relationships/slideLayout" Target="/ppt/slideLayouts/slideLayout1.xml" Id="Rf0ffd98f0929429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0ffd98f0929429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7cd1f27ad2497e" /><Relationship Type="http://schemas.openxmlformats.org/officeDocument/2006/relationships/notesSlide" Target="/ppt/notesSlides/notesSlide1.xml" Id="R8368dc387d774fa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60f834b8164dcf" /><Relationship Type="http://schemas.openxmlformats.org/officeDocument/2006/relationships/notesSlide" Target="/ppt/notesSlides/notesSlide10.xml" Id="R95bc41550564452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d2dacf7f4d484e" /><Relationship Type="http://schemas.openxmlformats.org/officeDocument/2006/relationships/notesSlide" Target="/ppt/notesSlides/notesSlide11.xml" Id="Rdca3e64aa45945d4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13cfa193dc4599" /><Relationship Type="http://schemas.openxmlformats.org/officeDocument/2006/relationships/notesSlide" Target="/ppt/notesSlides/notesSlide12.xml" Id="Re91cce2ad58d4a1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e25feca031433c" /><Relationship Type="http://schemas.openxmlformats.org/officeDocument/2006/relationships/notesSlide" Target="/ppt/notesSlides/notesSlide13.xml" Id="R57c11f95172f4d8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18b78097ff4624" /><Relationship Type="http://schemas.openxmlformats.org/officeDocument/2006/relationships/notesSlide" Target="/ppt/notesSlides/notesSlide14.xml" Id="Rf64fcf8b0f52433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9faf9d2bec45a3" /><Relationship Type="http://schemas.openxmlformats.org/officeDocument/2006/relationships/notesSlide" Target="/ppt/notesSlides/notesSlide15.xml" Id="Rc4dce5535f044340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463d8036f34790" /><Relationship Type="http://schemas.openxmlformats.org/officeDocument/2006/relationships/notesSlide" Target="/ppt/notesSlides/notesSlide16.xml" Id="R92d7b7a3958c4af7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36828afc884fb1" /><Relationship Type="http://schemas.openxmlformats.org/officeDocument/2006/relationships/notesSlide" Target="/ppt/notesSlides/notesSlide17.xml" Id="R4c0c940c72b242b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aa53ae30b3422c" /><Relationship Type="http://schemas.openxmlformats.org/officeDocument/2006/relationships/notesSlide" Target="/ppt/notesSlides/notesSlide2.xml" Id="Re0af840c67cc41a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c3e7e55e0f4193" /><Relationship Type="http://schemas.openxmlformats.org/officeDocument/2006/relationships/notesSlide" Target="/ppt/notesSlides/notesSlide3.xml" Id="R49613a3d7c0f4bc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efd6e691bc4c8a" /><Relationship Type="http://schemas.openxmlformats.org/officeDocument/2006/relationships/notesSlide" Target="/ppt/notesSlides/notesSlide4.xml" Id="Ra1b984dab69f47f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5b3dca02904dd8" /><Relationship Type="http://schemas.openxmlformats.org/officeDocument/2006/relationships/notesSlide" Target="/ppt/notesSlides/notesSlide5.xml" Id="Rbcb38f94f8eb43b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0fb876302c4b19" /><Relationship Type="http://schemas.openxmlformats.org/officeDocument/2006/relationships/notesSlide" Target="/ppt/notesSlides/notesSlide6.xml" Id="R3a92907e5541494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f5ad2668b24733" /><Relationship Type="http://schemas.openxmlformats.org/officeDocument/2006/relationships/notesSlide" Target="/ppt/notesSlides/notesSlide7.xml" Id="R6d7f4d6274504d2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b768244fa34575" /><Relationship Type="http://schemas.openxmlformats.org/officeDocument/2006/relationships/notesSlide" Target="/ppt/notesSlides/notesSlide8.xml" Id="R6f005d46d403435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f01a3233484d35" /><Relationship Type="http://schemas.openxmlformats.org/officeDocument/2006/relationships/notesSlide" Target="/ppt/notesSlides/notesSlide9.xml" Id="Rc891a196c2de424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379455BE-EDEE-40C4-8AA2-BC85972A9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801AE74C-251F-4E70-AFAD-4F62692C8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5  ·  SEPTEMBER 21–25,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02BBFAF2-AAFD-4042-984A-5C7C17566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Manifest Destiny, War, Slavery, and Gold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2F49085E-DD7E-47A3-B149-B370DDFC1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67515EB1-F5CC-4F6A-A26B-73A44F14A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Was U.S. continental expansion a national project, a sectional crisis, an imperial war—or all three?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4CC77CB0-3D21-43D8-AB79-46382F3C6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Kevin Waite, West of Slavery (2021), selected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F00E79B-C2ED-4F07-9392-DB512B8EA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B0EDCE4-EEDC-478D-9977-0AE09883D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5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EEB80DB5-AA25-4CD9-8D1F-98874A590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82159150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79A3DE1E-D828-4C9A-A15A-DF8272511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SEPTEMBER 24,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911961E5-8B5B-4721-A28A-6F0550099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Slavery’s western reach, gold, property, and a corroboration controversy.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DC63E6AD-EF3A-435F-B4CE-0A8B2D323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DCC91978-540F-439B-B039-CEAEF7087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Was U.S. continental expansion a national project, a sectional crisis, an imperial war—or all three?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98BD248-E0D8-4FDF-95AB-84D780CDA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F8DAEA4-FD83-4E79-B207-85E2CA818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6FC7175-8BCB-4ECB-B093-0640EA004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67738829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81AEF75A-2E3E-4481-AD5E-41722B712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1CC15B68-5D0C-49AE-80EF-A78A58DDB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How did slavery shape western policy even where enslaved populations were small?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F24EE70F-F2DB-4564-B2DE-C587DED52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2CCAE3B-3030-4486-9744-B9D9FC896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8C960B6-5C1B-4E05-B398-ACC44A497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CF0E44D-6F9E-4CC1-AD2D-F0BB74FF2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85452877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B4002900-7A51-43AF-A484-E774754394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F26CCBF6-A864-4207-B8B3-BB834DCB0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234B9038-A80C-47C2-88BD-27CB20F9C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BD4A3C01-9C57-4046-8908-82A2F6880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Slavery's western reach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41FBE7B9-7B9C-4330-AACD-32516A42E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EC546216-3714-4951-A389-6942DA583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13A63DB3-466F-4425-95DE-0DC45C326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conquest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5E8A6C4B-FAB8-42E2-A225-3ECA0C8F7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D0F69D04-4B28-4A94-8B74-D3217F503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8B50C849-4852-49E3-ACC8-06022D21E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property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2DB8AE89-6F27-49B2-81B1-60F987E92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187EE94B-75A5-4F94-93D9-F135E1DAB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8FB30B8C-E816-4E3F-B05C-BD5F31AD8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state power</a:t>
            </a:r>
          </a:p>
        </p:txBody>
      </p:sp>
      <p:sp>
        <p:nvSpPr>
          <p:cNvPr id="14" name="rule-150-499">
            <a:extLst xmlns:a="http://schemas.openxmlformats.org/drawingml/2006/main">
              <a:ext uri="{FF2B5EF4-FFF2-40B4-BE49-F238E27FC236}">
                <a16:creationId xmlns:a16="http://schemas.microsoft.com/office/drawing/2014/main" id="{1D47A24C-AB2D-451A-9101-1165383A1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529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coordinate-number-4">
            <a:extLst xmlns:a="http://schemas.openxmlformats.org/drawingml/2006/main">
              <a:ext uri="{FF2B5EF4-FFF2-40B4-BE49-F238E27FC236}">
                <a16:creationId xmlns:a16="http://schemas.microsoft.com/office/drawing/2014/main" id="{5C26C399-8A69-40EE-A902-20F3CA56B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48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05</a:t>
            </a:r>
          </a:p>
        </p:txBody>
      </p:sp>
      <p:sp>
        <p:nvSpPr>
          <p:cNvPr id="16" name="coordinate-4">
            <a:extLst xmlns:a="http://schemas.openxmlformats.org/drawingml/2006/main">
              <a:ext uri="{FF2B5EF4-FFF2-40B4-BE49-F238E27FC236}">
                <a16:creationId xmlns:a16="http://schemas.microsoft.com/office/drawing/2014/main" id="{C3249B96-4F84-4BB0-A568-39AE1D5F7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010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Gold Rush evidence controversy</a:t>
            </a:r>
          </a:p>
        </p:txBody>
      </p:sp>
      <p:sp>
        <p:nvSpPr>
          <p:cNvPr id="1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519D9B5-F9CA-4FF7-8935-ABD722847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3EE3900-B3CC-495D-BB48-A32214E7E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6E194CA-62BE-4F0F-9BD2-18008D668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0532116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8E1A3968-D9CA-4DBF-A69A-416E127900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608CF5D3-8D36-4FC7-8CE0-8AB54C009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Slaveholders pursued western expansion to protect and extend a political economy of racial property.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0DCFC680-9CCA-4CB4-821B-97EE73E9F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5796447-A2E6-4426-9625-0967A0A58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9B14946-C771-4991-A0FC-99DBE98C2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1F43026-AD8E-4B4E-8B76-6BABD71E1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2087319052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C0D24263-0716-4027-BD78-706322557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C6A685DB-A52E-4F9C-95F9-CE553C899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ABCF6592-6330-459E-A51B-7C2378436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64BC6C52-A463-405D-887C-6AF4489E5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Texas connected slavery to transcontinental ambitions.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2001BDE7-38BF-4726-8956-4A749970E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74379588-0B90-45E6-A5ED-7C6CCF14D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057FFDD9-E191-4D74-84F2-4EEBB65F1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Debates over new territories reopened the balance of slave and free power.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86FBBF10-76F0-4D34-9E9B-7E804EA3A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30653743-46FF-458A-BBB9-3F92F02C3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1D5AD3E6-4D55-47CA-A96A-8E1C16315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Mining camps depended on Indigenous dispossession.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5F28CE7-4D15-444F-84B2-A11A1F892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F8CD35E-EBD8-471A-AB26-EA46B0C01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2A8B1BE-978A-4922-A123-095C91DC6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174259071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16A83292-92CA-4E40-8F2A-FB34EEB18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2AB1658D-274B-44DE-9CF9-A8727BB3B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slavery's western reach—and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5764B29F-32B7-4722-8D69-9FEBCD8DA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383B0FEB-14C9-4BD4-AFD9-C965A86FF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12C6F70C-F062-456A-BF6D-FC9C173CE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28E92039-B518-4481-AFDE-7FF1593A6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B284C6DA-0D62-4BA8-838A-000694E14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653973B7-9B0B-489D-A2F1-C46956ABD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B9974CE6-0743-4953-A342-37247069A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D8095CD0-A629-45D5-8FAE-437BE67F0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F738B672-B541-4D3E-AF23-77B878A5D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95407159-A360-45F6-B014-6BE06737B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F0B3F50-73BC-42F3-B010-5425C799A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9061872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A46F5CEC-2945-4A8D-9F23-ED05A006B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9DCC419C-4A40-49A1-9751-7332C518F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Build a consequence chain from discovery to migration, governance, violence, labor, and ecological change.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C86F32AD-DEC0-431A-8540-3418CDC8C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D698CDBA-CC9D-4772-9D6A-B9BD601AD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55889680-6769-4C34-A467-933DF5BE5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A009ED09-F8AF-46F6-8F6E-2593BD4BC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C16FA6FA-0E10-40C3-9458-F489039C1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94E3617F-FA9A-4BA0-8215-9FF5CC748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20F53B90-360F-4532-81A1-B7AA9B19FE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D1E8C13-9598-42E5-97EF-4C5437BD4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1239795-C491-4766-94F0-71285F746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43312350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0267A235-B28E-47F0-A857-01ABE68D7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0B906388-FD06-4ACF-906E-ED42FD9C9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Which Gold Rush consequence was least inevitable at the moment of discovery?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F3551415-30F7-4E68-A977-A0BF5AE05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C4ACD333-5CA6-4336-A8C9-671B3DE7A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E03B2C1-959D-407F-9F9B-E4B3FFAD7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62A2FBE-4CBF-4CE9-982F-115FF4DAD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C9AD64D-D52A-4F12-96FB-BFDC051CE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77203980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AE1425E5-6737-4109-9956-39841A3D1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SEPTEMBER 22,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88478584-9FF3-4EB8-9337-F506C2614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Manifest Destiny, Texas, the U.S.–Mexico War, and conquest.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D7F20B1F-764D-4B4C-9D9D-7187CFCD8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DD1785E3-B488-4D45-B43C-67BBB4DAA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Was U.S. continental expansion a national project, a sectional crisis, an imperial war—or all three?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C6DE8FA-D998-4CEA-BCC8-89B76F368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CA554B73-BED4-4E77-A683-D1FC1ADB2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6D0AFD8-F1AD-4977-A12F-848ED87EC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67609730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C9301309-8FE6-4ACD-A09D-B10B6DF9C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4AA3C105-71A1-4D74-994A-0389B71DB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political work does the word “destiny” perform?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DB4623F5-C4B6-416B-AC0B-5328FBE23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23D229D-290E-4560-8E67-C80CCF2BA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9D7BB85-647C-45B8-8ACA-5B62E584E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56DA239-6176-4873-9E88-2ACA88E0E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77415958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76D0C370-B5CB-4D43-9FA5-7C6AD09DB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B58B59E4-54A9-4DC5-AE9B-83A737560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D5990BC0-4C1C-43A7-BB6D-4D139B6AB4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05D14C88-6163-409B-A907-54AF26686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Manifest Destiny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76F35A90-FA05-441E-B691-98482020E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47D41915-0F98-47F3-8D3B-D3470C9F9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6D07984C-A0E0-447A-A208-A6B5AF251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Texas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1B774092-8374-4F19-AE72-7A93AAD9A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A1FF1AB4-2E56-4880-B8E9-B83B4B2C1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7C20764A-7424-4246-883F-289B867FA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the U.S.–Mexico War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A5B211D0-A6FB-40DD-B29B-A24D266D6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1F8501EC-C287-4336-9EE4-39FC56362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D5D28785-24CB-48EC-A4E3-D6D79DE6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Memory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E8B7AC2E-B964-49AA-884B-EFC05C6EB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384CA2B-0959-4430-A4AD-281241B98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A5553CA-CC64-4290-8853-0DF588966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68275400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4879C4FD-4883-4C48-85F9-C36C30F82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FB4CD7F9-410D-4F66-87E8-C69B5A3CF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Manifest Destiny joined racial ideology, electoral politics, land hunger, and military conquest into a national language of expansion.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AAD0FC74-1CC5-4B92-83B3-10F8F589D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5465920B-6180-413F-8FB8-2A503EC10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9D6F2FC-E0E4-4BEF-B774-5DCEA84B0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5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399FCCE9-0FE2-4194-8F78-9FBF6173B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11107726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6C8080B1-B128-4DBD-9053-43F7A8A7C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BD064572-4E96-4657-A371-D66F9F498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2535887E-3993-4412-B7C3-4D213BFAF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7137C066-B3CD-46B0-AFB0-EF1DE61A4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Texas annexation intensified conflict with Mexico.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77CAC2FC-A059-487B-9273-B54129657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E324692C-5382-4BB7-A786-DAFC734DB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C9C5094C-C225-438F-B030-AA6DB71DB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Expansion advocates described conquest as providential and inevitable.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EF5E8AA7-82C5-4CB3-9D8A-E221A6933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F819F548-012F-4FC3-AE2D-CC093AD41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5A596687-0EF3-4738-B8F1-A6A8F9C93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Opponents linked war to slavery and executive power.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3B1CD149-D4E7-4BB1-A421-0AA2D66B6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B12F2CC-3443-460F-BB69-E840A4D65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6ABE462-7EC4-47CC-9D25-291A5BF80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202390212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8F3EA825-4A43-43AA-B0FE-B47AF6DBD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E89E0C9B-BF0A-4FF2-8293-7502DA38B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manifest destiny—and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2ED6A3E5-60B4-4929-BC02-74049AD40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A05FBF29-9DE2-4FA0-8D8F-52249A992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81778839-B9A2-426D-915F-25C65E737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A5C4AEBC-EB39-47E0-91D5-F0D8CE245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36CACEFD-6507-4DA9-BC35-10BA74E5D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54A66D00-BA8D-41DE-AC29-0B70F9BDF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13082387-E964-44B6-9D7B-323C0C3C6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09E40DB9-C510-4734-B14A-59CF39037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C317008D-36B3-49B1-9441-B089D070C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EFD6588-5FD5-4737-8A63-8A775BE48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C6B986C-1037-4BF5-9D0B-AD51C231B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195507202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E747E629-7381-4C15-8DFC-C55E73189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D3DC4E6B-3F9B-4C57-9FAA-6E6425F6C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Compare prowar and antiwar texts for their assumptions about race, sovereignty, and national interest.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7E6BECD5-B6C5-4F13-9CF8-B06D96BBD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4782AD8F-47B1-4B9F-9D39-D766AC0FE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1CC204F7-BD59-4602-BF5D-A595E6868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689F4AA2-09F2-44A6-86D9-EAFC7F658A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FBF9D8BC-0853-44F5-BA3B-06EDD6487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AEB9A0E9-2EDE-426B-A049-974629E06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6B87BFB-BA04-4BAF-AB3A-E1DB83DA2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390AF59-217B-44B4-AFF2-23E621D12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5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A5A3AEC-B4F9-46BB-843E-C07593B7E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87241305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9900A6CD-F45F-4DBD-82CF-942124F8FD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E029E968-5C78-4834-88A6-A565C6229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Is Manifest Destiny best treated as a belief, a policy, or a justification? Defend one choice.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C023827B-578C-46F9-919C-F11824338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6449E982-8BB7-46D2-AAEE-54F80805A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01A9D4D-6B17-4347-A69B-07180CB4A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E714B48D-599D-4DE0-A0DD-F1035F40D2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5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AD07F3AF-6675-430F-95D7-E509800B1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4095663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2026-08-05T21:47:31.0970000Z</dcterms:created>
  <dcterms:modified xsi:type="dcterms:W3CDTF">2026-08-05T21:47:31.0970000Z</dcterms:modified>
</coreProperties>
</file>