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bb3a2dbe4b44499" /><Relationship Type="http://schemas.openxmlformats.org/officeDocument/2006/relationships/extended-properties" Target="/docProps/app.xml" Id="R816d61b83d9441b4" /><Relationship Type="http://schemas.openxmlformats.org/officeDocument/2006/relationships/officeDocument" Target="/ppt/presentation.xml" Id="R551df633f66f4de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6ab5ca86b45497c"/>
  </p:sldMasterIdLst>
  <p:notesMasterIdLst>
    <p:notesMasterId xmlns:r="http://schemas.openxmlformats.org/officeDocument/2006/relationships" r:id="R02a0b7c25bb147f2"/>
  </p:notesMasterIdLst>
  <p:sldIdLst>
    <p:sldId xmlns:r="http://schemas.openxmlformats.org/officeDocument/2006/relationships" id="256" r:id="R19430148b0d2493e"/>
    <p:sldId xmlns:r="http://schemas.openxmlformats.org/officeDocument/2006/relationships" id="257" r:id="R700666e92ced44be"/>
    <p:sldId xmlns:r="http://schemas.openxmlformats.org/officeDocument/2006/relationships" id="258" r:id="R9ee94ab28d3d4e55"/>
    <p:sldId xmlns:r="http://schemas.openxmlformats.org/officeDocument/2006/relationships" id="259" r:id="R8029a23062e04ab2"/>
    <p:sldId xmlns:r="http://schemas.openxmlformats.org/officeDocument/2006/relationships" id="260" r:id="Ra5e444b2663041d7"/>
    <p:sldId xmlns:r="http://schemas.openxmlformats.org/officeDocument/2006/relationships" id="261" r:id="R23c5ef3129824fcc"/>
    <p:sldId xmlns:r="http://schemas.openxmlformats.org/officeDocument/2006/relationships" id="262" r:id="R41f0907b23b44d3a"/>
    <p:sldId xmlns:r="http://schemas.openxmlformats.org/officeDocument/2006/relationships" id="263" r:id="Rac495b1371c24996"/>
    <p:sldId xmlns:r="http://schemas.openxmlformats.org/officeDocument/2006/relationships" id="264" r:id="R0eb9958015594f28"/>
    <p:sldId xmlns:r="http://schemas.openxmlformats.org/officeDocument/2006/relationships" id="265" r:id="R27e01c846c394acd"/>
    <p:sldId xmlns:r="http://schemas.openxmlformats.org/officeDocument/2006/relationships" id="266" r:id="R30321a775f5c44c3"/>
    <p:sldId xmlns:r="http://schemas.openxmlformats.org/officeDocument/2006/relationships" id="267" r:id="R829e6b753d084943"/>
    <p:sldId xmlns:r="http://schemas.openxmlformats.org/officeDocument/2006/relationships" id="268" r:id="Rbc5b42a546ab4c32"/>
    <p:sldId xmlns:r="http://schemas.openxmlformats.org/officeDocument/2006/relationships" id="269" r:id="R5e75b6afa191404f"/>
    <p:sldId xmlns:r="http://schemas.openxmlformats.org/officeDocument/2006/relationships" id="270" r:id="Rfd132d433b1c4871"/>
    <p:sldId xmlns:r="http://schemas.openxmlformats.org/officeDocument/2006/relationships" id="271" r:id="Rd476a7484b4846e6"/>
    <p:sldId xmlns:r="http://schemas.openxmlformats.org/officeDocument/2006/relationships" id="272" r:id="R7a30a744b3364cde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570639fd3834904" /><Relationship Type="http://schemas.openxmlformats.org/officeDocument/2006/relationships/slideMaster" Target="/ppt/slideMasters/slideMaster1.xml" Id="R36ab5ca86b45497c" /><Relationship Type="http://schemas.openxmlformats.org/officeDocument/2006/relationships/notesMaster" Target="/ppt/notesMasters/notesMaster1.xml" Id="R02a0b7c25bb147f2" /><Relationship Type="http://schemas.openxmlformats.org/officeDocument/2006/relationships/presProps" Target="/ppt/presProps.xml" Id="R7175612931f14e2b" /><Relationship Type="http://schemas.openxmlformats.org/officeDocument/2006/relationships/tableStyles" Target="/ppt/tableStyles.xml" Id="R2506bea903f64683" /><Relationship Type="http://schemas.openxmlformats.org/officeDocument/2006/relationships/slide" Target="/ppt/slides/slide1.xml" Id="R19430148b0d2493e" /><Relationship Type="http://schemas.openxmlformats.org/officeDocument/2006/relationships/slide" Target="/ppt/slides/slide2.xml" Id="R700666e92ced44be" /><Relationship Type="http://schemas.openxmlformats.org/officeDocument/2006/relationships/slide" Target="/ppt/slides/slide3.xml" Id="R9ee94ab28d3d4e55" /><Relationship Type="http://schemas.openxmlformats.org/officeDocument/2006/relationships/slide" Target="/ppt/slides/slide4.xml" Id="R8029a23062e04ab2" /><Relationship Type="http://schemas.openxmlformats.org/officeDocument/2006/relationships/slide" Target="/ppt/slides/slide5.xml" Id="Ra5e444b2663041d7" /><Relationship Type="http://schemas.openxmlformats.org/officeDocument/2006/relationships/slide" Target="/ppt/slides/slide6.xml" Id="R23c5ef3129824fcc" /><Relationship Type="http://schemas.openxmlformats.org/officeDocument/2006/relationships/slide" Target="/ppt/slides/slide7.xml" Id="R41f0907b23b44d3a" /><Relationship Type="http://schemas.openxmlformats.org/officeDocument/2006/relationships/slide" Target="/ppt/slides/slide8.xml" Id="Rac495b1371c24996" /><Relationship Type="http://schemas.openxmlformats.org/officeDocument/2006/relationships/slide" Target="/ppt/slides/slide9.xml" Id="R0eb9958015594f28" /><Relationship Type="http://schemas.openxmlformats.org/officeDocument/2006/relationships/slide" Target="/ppt/slides/slide10.xml" Id="R27e01c846c394acd" /><Relationship Type="http://schemas.openxmlformats.org/officeDocument/2006/relationships/slide" Target="/ppt/slides/slide11.xml" Id="R30321a775f5c44c3" /><Relationship Type="http://schemas.openxmlformats.org/officeDocument/2006/relationships/slide" Target="/ppt/slides/slide12.xml" Id="R829e6b753d084943" /><Relationship Type="http://schemas.openxmlformats.org/officeDocument/2006/relationships/slide" Target="/ppt/slides/slide13.xml" Id="Rbc5b42a546ab4c32" /><Relationship Type="http://schemas.openxmlformats.org/officeDocument/2006/relationships/slide" Target="/ppt/slides/slide14.xml" Id="R5e75b6afa191404f" /><Relationship Type="http://schemas.openxmlformats.org/officeDocument/2006/relationships/slide" Target="/ppt/slides/slide15.xml" Id="Rfd132d433b1c4871" /><Relationship Type="http://schemas.openxmlformats.org/officeDocument/2006/relationships/slide" Target="/ppt/slides/slide16.xml" Id="Rd476a7484b4846e6" /><Relationship Type="http://schemas.openxmlformats.org/officeDocument/2006/relationships/slide" Target="/ppt/slides/slide17.xml" Id="R7a30a744b3364cd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bd4237de3dd4bc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6a85ce3f62f4928" /><Relationship Type="http://schemas.openxmlformats.org/officeDocument/2006/relationships/notesMaster" Target="/ppt/notesMasters/notesMaster1.xml" Id="Rb7129c617ee7435e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8af833eaf1e45e2" /><Relationship Type="http://schemas.openxmlformats.org/officeDocument/2006/relationships/notesMaster" Target="/ppt/notesMasters/notesMaster1.xml" Id="R0df504864e06473e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d15948d9b0645f3" /><Relationship Type="http://schemas.openxmlformats.org/officeDocument/2006/relationships/notesMaster" Target="/ppt/notesMasters/notesMaster1.xml" Id="R17d6094b15634de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3707cc13127482f" /><Relationship Type="http://schemas.openxmlformats.org/officeDocument/2006/relationships/notesMaster" Target="/ppt/notesMasters/notesMaster1.xml" Id="R6410eb32aef54cb9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93a92c61b6b4733" /><Relationship Type="http://schemas.openxmlformats.org/officeDocument/2006/relationships/notesMaster" Target="/ppt/notesMasters/notesMaster1.xml" Id="Rfc9d99ea105749fd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937da0b970254774" /><Relationship Type="http://schemas.openxmlformats.org/officeDocument/2006/relationships/notesMaster" Target="/ppt/notesMasters/notesMaster1.xml" Id="Rc544155e9ba2493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d31f400c286d4419" /><Relationship Type="http://schemas.openxmlformats.org/officeDocument/2006/relationships/notesMaster" Target="/ppt/notesMasters/notesMaster1.xml" Id="R6fc42bfa132f46f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7314daf5c7a247ba" /><Relationship Type="http://schemas.openxmlformats.org/officeDocument/2006/relationships/notesMaster" Target="/ppt/notesMasters/notesMaster1.xml" Id="R839eb00dbc074eb7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7b96e39436c48d6" /><Relationship Type="http://schemas.openxmlformats.org/officeDocument/2006/relationships/notesMaster" Target="/ppt/notesMasters/notesMaster1.xml" Id="R80d161c587424af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e251d8bf6694b44" /><Relationship Type="http://schemas.openxmlformats.org/officeDocument/2006/relationships/notesMaster" Target="/ppt/notesMasters/notesMaster1.xml" Id="R02d7e2ad85f7446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21dadb1f564437e" /><Relationship Type="http://schemas.openxmlformats.org/officeDocument/2006/relationships/notesMaster" Target="/ppt/notesMasters/notesMaster1.xml" Id="R87344f0542674fd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7aae7c579694863" /><Relationship Type="http://schemas.openxmlformats.org/officeDocument/2006/relationships/notesMaster" Target="/ppt/notesMasters/notesMaster1.xml" Id="Ra850f808bf17465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4cae994f09244a3" /><Relationship Type="http://schemas.openxmlformats.org/officeDocument/2006/relationships/notesMaster" Target="/ppt/notesMasters/notesMaster1.xml" Id="R5ce983f966c8400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40e0f41227d465e" /><Relationship Type="http://schemas.openxmlformats.org/officeDocument/2006/relationships/notesMaster" Target="/ppt/notesMasters/notesMaster1.xml" Id="R01c20aa60f7e4fa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ac77111d118474b" /><Relationship Type="http://schemas.openxmlformats.org/officeDocument/2006/relationships/notesMaster" Target="/ppt/notesMasters/notesMaster1.xml" Id="Rf8354d842f93477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33f7dfd99b5422b" /><Relationship Type="http://schemas.openxmlformats.org/officeDocument/2006/relationships/notesMaster" Target="/ppt/notesMasters/notesMaster1.xml" Id="R896f64ef28e24f8a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e5b0d0c9aed446e5" /><Relationship Type="http://schemas.openxmlformats.org/officeDocument/2006/relationships/notesMaster" Target="/ppt/notesMasters/notesMaster1.xml" Id="R3c48012fb71c45f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https://www.nps.gov/articles/000/american-indian-movement.htm</a:t>
            </a:r>
          </a:p>
          <a:p xmlns:a="http://schemas.openxmlformats.org/drawingml/2006/main">
            <a:r>
              <a:t>- https://www.energy.gov/lm/manhattan-project-national-historical-park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a49dee2cc3045a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51f0979eadd4f6b" /><Relationship Type="http://schemas.openxmlformats.org/officeDocument/2006/relationships/slideLayout" Target="/ppt/slideLayouts/slideLayout1.xml" Id="Ra1f09d691121406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1f09d691121406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8cb522c65b42bc" /><Relationship Type="http://schemas.openxmlformats.org/officeDocument/2006/relationships/notesSlide" Target="/ppt/notesSlides/notesSlide1.xml" Id="R9baf6995637c442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037f0f6beb4512" /><Relationship Type="http://schemas.openxmlformats.org/officeDocument/2006/relationships/notesSlide" Target="/ppt/notesSlides/notesSlide10.xml" Id="Rc3ee2fae53f34b2a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4b4eacca2a4237" /><Relationship Type="http://schemas.openxmlformats.org/officeDocument/2006/relationships/notesSlide" Target="/ppt/notesSlides/notesSlide11.xml" Id="Rb11cea3dbc0f4f9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bbfc6d547941ad" /><Relationship Type="http://schemas.openxmlformats.org/officeDocument/2006/relationships/notesSlide" Target="/ppt/notesSlides/notesSlide12.xml" Id="R8ff6f74be34e429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c989e9792540ca" /><Relationship Type="http://schemas.openxmlformats.org/officeDocument/2006/relationships/notesSlide" Target="/ppt/notesSlides/notesSlide13.xml" Id="Ra8597becc98c48b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88887e1e2249a9" /><Relationship Type="http://schemas.openxmlformats.org/officeDocument/2006/relationships/notesSlide" Target="/ppt/notesSlides/notesSlide14.xml" Id="R8f9c15ad34e4461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821d5dbc324591" /><Relationship Type="http://schemas.openxmlformats.org/officeDocument/2006/relationships/notesSlide" Target="/ppt/notesSlides/notesSlide15.xml" Id="R23b073cbadf24fc6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2b40d32d9e42b9" /><Relationship Type="http://schemas.openxmlformats.org/officeDocument/2006/relationships/notesSlide" Target="/ppt/notesSlides/notesSlide16.xml" Id="R02eb5feae86444e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8c1ed4bc9f47c5" /><Relationship Type="http://schemas.openxmlformats.org/officeDocument/2006/relationships/notesSlide" Target="/ppt/notesSlides/notesSlide17.xml" Id="R538ea5bedde343f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2014359df14f87" /><Relationship Type="http://schemas.openxmlformats.org/officeDocument/2006/relationships/notesSlide" Target="/ppt/notesSlides/notesSlide2.xml" Id="R17e1f5b15467415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5021880e4c4a4e" /><Relationship Type="http://schemas.openxmlformats.org/officeDocument/2006/relationships/notesSlide" Target="/ppt/notesSlides/notesSlide3.xml" Id="R8843b087fdda45d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e88833a81b4626" /><Relationship Type="http://schemas.openxmlformats.org/officeDocument/2006/relationships/notesSlide" Target="/ppt/notesSlides/notesSlide4.xml" Id="R47ca8d896324442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0dc6e91b304dc0" /><Relationship Type="http://schemas.openxmlformats.org/officeDocument/2006/relationships/notesSlide" Target="/ppt/notesSlides/notesSlide5.xml" Id="R5b746390e4414a9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02fa30f1244d5d" /><Relationship Type="http://schemas.openxmlformats.org/officeDocument/2006/relationships/notesSlide" Target="/ppt/notesSlides/notesSlide6.xml" Id="Rbf9909c6dc4a491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5f66d77c51474b" /><Relationship Type="http://schemas.openxmlformats.org/officeDocument/2006/relationships/notesSlide" Target="/ppt/notesSlides/notesSlide7.xml" Id="Rde2d49a2cccf424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9ea7d984f2412f" /><Relationship Type="http://schemas.openxmlformats.org/officeDocument/2006/relationships/notesSlide" Target="/ppt/notesSlides/notesSlide8.xml" Id="Rc08a8b1cf68c403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1bc45d1bd34da1" /><Relationship Type="http://schemas.openxmlformats.org/officeDocument/2006/relationships/notesSlide" Target="/ppt/notesSlides/notesSlide9.xml" Id="R9c44674cbf90404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E7F81E2B-F8AD-4A0E-9240-83DE5D1D2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1987299E-26CB-4EE8-813F-AD9DDEA2F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13  ·  NOVEMBER 16–20,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737820FD-401F-4F4D-B13C-0B982140A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The Postwar West: Suburbs, Water, Nuclear Landscapes, and Red Power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136942DE-5C6F-45B7-A95E-E0020E475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F13B703F-F4B1-40D4-91F4-9D020119C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Who benefited from postwar western growth, and who bore its environmental and political costs?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768C67D1-6352-41E1-9E2B-D9EBA55A9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Megan Black, The Global Interior (2018), selected excerpt; recent Western Historical Quarterly article chosen for local relevance.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BEC1BE1-F8AA-4F40-B411-B5BF17DE7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8A2DA0E-3733-4199-A454-9EB6B9926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13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881A2EC-00FC-4F65-88BC-4B3C30962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78957894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630F2684-3392-4E46-9FE1-9866629BB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NOVEMBER 19,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C4E20658-18C5-4749-976F-F4D07975D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Dams, water, nuclear landscapes, termination, Red Power, and capstone consultation.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ABB44AAB-1967-48D6-9C0A-020CA1848F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0448B65D-1E1F-455C-A115-C2CA1BE23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Who benefited from postwar western growth, and who bore its environmental and political costs?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1E86C24-1389-4EAD-A5AF-1957CF531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838983C-1B45-4F4B-9509-617EA0FDA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9352EA2-2172-4517-9D29-09AFC3A7C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28659482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404F59ED-9E87-4482-B122-854D592E5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43DBD706-CF28-42AE-9B1B-F2D32C05AD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makes an environmental burden appear distant from the people who benefit?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7775BE8B-9EFE-46A4-B1EE-AFEF685E9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51DF38D-F0EB-444D-AC20-E46DC8680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8C8AC71-6AC5-4293-8F05-A4B617C97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2C6E0DE-1B53-4173-947F-DD062F281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809410373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C0CCE12B-B8FF-4167-88AA-884F32B76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16A959A4-7D73-45E3-A8C9-0D013917D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4BA00576-2660-4988-B94A-F854BC395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8E031628-874A-4B8B-845C-7A93F6AE9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Dams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68008125-531A-4E3B-BFA5-CB107ABAC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AA37D4E8-AF56-4C0F-9748-6100F34CE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D78AFFCA-BDC4-4981-9560-92C4FA5ED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water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E61D40F5-EE4D-451C-9EB0-972FBB037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F1A433DB-1080-4736-8A80-F8D9E16CC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C783C8D1-D3A9-49B6-A853-250325AE6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energy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5E48B942-65E2-4DD9-AB42-CD49493B9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AEFFF44C-1C59-4911-B163-11772934B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66E0F1DB-2D4B-4FE6-8B1F-670C12CAB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nuclear landscapes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5116591A-EEF0-46C1-AD10-AFA6B79AA0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C37E3458-B3A2-4472-B8F2-91CC72133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4540950B-0341-4CC9-957D-BED6B793A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environmental burdens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C82F791-5A7E-4875-B4A0-4D3D07171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16BF887E-701E-4F26-BF46-ACB21C115E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B9E026D-3290-4152-9C2B-25558DFAF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607184969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7E746DBC-4BD4-4869-8D81-214A10C23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1DEE7ADF-874F-4DF8-8021-2102CBA20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Dams, nuclear sites, and energy systems concentrated benefits while relocating environmental risk to particular lands and communities.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201501AE-F126-4723-8537-95BC4BD9DE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C323FDB-33B1-488E-9575-73CFBDFAD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338CC23-E936-4D17-813B-3EEE2DCEF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8655D93-15A6-47A3-B883-9AD575462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212063656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7F32A3F4-A7BA-4011-89A9-AB29DDD42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2B27E981-5B24-4123-BAF0-A469903C2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982ADC4D-C214-4B99-A8C5-4E14FD709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20CDD478-32DB-4775-86E3-EFC55E216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Reservoirs displaced communities and altered rivers.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68D62050-C681-4C30-9C06-85EDBC7C3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6AC7A06F-47FC-4ACF-9F25-EFFA93B21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50FEB11D-D663-442C-8DF6-33ECDA975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Uranium mining and weapons production generated long-lived contamination.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BAAD9CD2-3888-4D47-8776-D26C2A7B9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D6EA2C1C-BFA6-47CC-934A-B4EDF35ED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578DCDBE-E169-4801-8732-67A11A266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Termination ended recognition for selected nations.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A6ABE95-82E7-4A91-B1EA-C6FA2D3AC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1D9BF442-926F-4F3F-9874-EE6DD2658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B4C0982-757F-41C6-8527-7E1E5E334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779762719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79EEBC8A-B578-4C2B-A030-CC1FD2287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4DA75F80-1857-40F5-86A5-24AC35B79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dams—and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D4579EDF-82D4-4CA6-A195-134C1AC67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2486710A-0E0A-4052-B474-CE1BA675A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BB6DEE5C-4521-4649-8A53-547C24A6D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8E8CF94E-7BCE-4B81-B118-D4F38C296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F88B6510-12D0-4CCD-9552-02916E2D7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7C03B6AB-5094-4BF0-8213-B5AD297DB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8B31EB17-B7DB-41B8-AD5A-E089B2A77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C4EC5155-B1F7-4766-974B-006357A76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3076BA4-55D7-4FCF-9A5D-97734ED36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0DC42FD1-AAE1-44CC-BC88-6CAC8AD10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67053AF-5459-444C-B3CA-BECAE5ABE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31474821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129D5C97-00D1-449F-AB34-223A63E3F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8564C8C8-5CE1-453A-B9A9-85EE517DA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Compare a termination policy statement with a Red Power declaration; identify competing definitions of freedom.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83FFE961-3B02-44DC-8706-0626E4BCF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CE29B68C-D75F-4D8B-A589-3E3CB343C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52FF71E7-E458-40E5-BB9B-3A708FC61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FAAADB2B-2C46-4D7C-9ABB-6E852CA99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CD7615F4-1E2D-4D52-9706-8C5FA45AF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EDBAF8C1-3E4D-4A32-8286-2A0E3F549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FD4FB3D-93F5-4415-980D-EFF131153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8A3EF96-BBA4-4294-8727-34D36D3CD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BF13177-3B5C-4BAE-912A-C490E23DA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06763078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CF896F23-FED9-4E8A-80C6-24ECDEEB9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F2298BAD-C076-46B5-8C3F-4838807033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Which definition of sovereignty best explains the conflict between the documents?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56DB798C-78FC-462A-B929-3C0523222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B155B2FB-0127-4C86-8502-EC4C753FE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0743366-0C1C-4F74-8F18-A642F7953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87935EFC-217E-4074-8297-2B9C8FFC7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719E5DE-186B-4713-821B-A3E8CA3E4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53930691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E544FF58-05ED-46B7-A112-89A87C5AE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NOVEMBER 17,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133DB933-B5F4-46E4-9F5E-5EB39A8E4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Suburbanization, Sunbelt growth, federal investment, and unequal benefits.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156CBA98-F89D-450E-8065-474373C0A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C37124AC-22D1-408D-994D-1D61D5B32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Who benefited from postwar western growth, and who bore its environmental and political costs?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40170B1-88B0-4415-8F46-5FDEBAEB9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F7FAFF8-83CD-45FD-B675-E9BB05593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11E994F-8600-42C5-B49F-820A2C63D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52632253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2C375AEC-8704-4EF5-A132-56C71B855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2BAD6906-7AE6-4ACE-A6E6-872343D68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Why is the Sunbelt often remembered as market-driven growth rather than public policy?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4081004A-FC72-4D14-97DC-D9150E0D0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E40DF6E-D855-4993-AF31-E9B3C85CE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22E7501-EB0A-409D-B8B6-AC76BBCB3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420F491-6AA0-404E-84FC-19AE1FE7C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209210676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9801798E-2850-4FC7-A4FD-548E88A2A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EF36DA27-3B38-406E-8F52-679C9F7F6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5F3F8991-EA3B-4AA1-A9C5-8E3439317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B875E8F6-7A1C-4955-A4A1-63EBA0824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Suburbanization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C5F2980A-708B-4DAD-B855-327E83676A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C0ACDD33-FC2F-4DAA-8758-35B81C1F2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BFC782D4-A9FD-4841-9CC7-F2BF09CBE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Sunbelt growth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09C903F8-9314-4F2B-92BB-A2686C879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BE0B65DA-B2DB-4FC3-A1CC-E7E9595DAA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99A4C060-4FFA-492D-A9C2-5A450DBBE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federal investment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EFCB3642-CC84-42EE-A1C6-2C1DCA270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5F1F8099-3BAB-43DF-804C-E79ED5750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68A579D3-6BDD-4EE7-AC1E-6D4C3EE105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unequal benefits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296D5A4-D82F-4794-ABB2-E3227C439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826EB28B-445F-48C8-990F-78C6E88CD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73EF2E1-625A-4999-86E9-A0E2B1FB2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205582113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620B79FE-3288-4B5D-B944-BCCA86EDC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36CB5FA0-EF5A-4D79-9BB0-3E1B7530D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Postwar western growth was federally enabled and unevenly distributed through housing, highways, defense spending, and metropolitan segregation.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137A266E-B2C5-4099-85C2-2C56105F0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BA5FC75-179D-4223-87AB-3EC9264FF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A49B89A-CF8E-4A70-AD78-78054EA91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277073A-70E7-41CF-B635-BBEE22355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152071503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AF730648-3BA6-4798-9726-CD1EB6916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753AE709-9327-4E0F-8717-BDF974B04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4F0FC693-1063-4BBA-97D1-1F0853F81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41963418-3527-411F-BD89-310EBE1C9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Mortgage policy subsidized some suburban households.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DC57A045-A928-48D7-822E-BC89CCE6B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3EBE616D-5C62-48D2-B6C6-046537B651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C252F726-049F-4507-BB60-FA896F368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Highways redirected land values and mobility.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42FC53B6-1685-42EC-9EE9-5DDDD73C4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27A26505-3957-4CEE-ABAC-17506A8AD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ED911AC7-0B6F-43DF-A1AA-5805ACB29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Defense investment tied regional growth to federal budgets.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BAEE202-49A4-4468-9BFF-2CE3B073F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EB2FE16-C190-43F5-9E28-3998537F8D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C2EC608-C34F-49C0-B092-B934EF815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179973826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5FE48789-35BA-412F-AA12-CF5D4B593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7D8C6FB0-7540-4257-B8B1-A57E8AFB1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suburbanization—and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84D8B42F-730B-41E5-ABAD-0564832FF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924F449A-03A5-4780-9925-D6DD1C63F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F3741E60-91E3-478B-8457-4E0F1A522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5DA88529-C753-448E-8D4B-92730DDE1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9AB92E92-55DE-4CCB-96AE-7A10DD615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33DB68D1-18B0-4480-8ADF-B1A786B13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B2026614-6A74-4000-83FA-E22A96C8A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F717D18D-1963-4466-AA5C-C45FDB399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FC46D64-9697-4595-A754-DD43C05C2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EEB2030-AF26-43D0-93BF-5C6D2C65F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79E28B2-4816-4DAD-95A2-8D779D74F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20621452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C5F6512A-E416-4AB1-853D-3D5C401E7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E5DC7268-8A6E-4108-8C7F-F2926D5CF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Trace one suburb backward through finance, infrastructure, land, labor, and exclusion.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EA813271-5BBB-4C63-822E-0E04504B9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91290EDE-509A-4D23-B564-6F9FAD511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82F41751-6FE1-4532-B9C3-922741AA9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ABB903C6-544C-4D82-8F9B-1DD2E8925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81A37BF6-67D9-4033-87C6-3034CEC1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7C9D259B-D6AC-49FA-ABBD-4B4E8820C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2A46FCC-0012-4323-99C0-89AA0A4FB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4393E72-2986-4722-8854-1B93806E2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13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AAC66A4-F8DA-41E9-AE21-3218EFE32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1320703826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E838272C-A9F1-4E1E-884B-C648B83175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CD99B155-92F9-43D5-AA40-CB90B15BA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Name the public subsidy least visible in the landscape it produced.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CCCC4DE5-B992-4F02-B27C-9724AB2C3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AEF01508-6B85-4748-8E2A-F8DA126D0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E83D3EA-8654-4BCB-B2F6-FB5881980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37E5D91-8BF2-4DBC-BEE5-E7CD7D7F9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4D033CC-8506-4F89-8312-B08979E33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150856504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2026-08-05T21:47:37.8510000Z</dcterms:created>
  <dcterms:modified xsi:type="dcterms:W3CDTF">2026-08-05T21:47:37.8510000Z</dcterms:modified>
</coreProperties>
</file>