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2e5a8bfe56d4213" /><Relationship Type="http://schemas.openxmlformats.org/officeDocument/2006/relationships/extended-properties" Target="/docProps/app.xml" Id="R054533cae83f450d" /><Relationship Type="http://schemas.openxmlformats.org/officeDocument/2006/relationships/officeDocument" Target="/ppt/presentation.xml" Id="R05382fa4452b448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525971de4194f38"/>
  </p:sldMasterIdLst>
  <p:notesMasterIdLst>
    <p:notesMasterId xmlns:r="http://schemas.openxmlformats.org/officeDocument/2006/relationships" r:id="Rce0a2325fb56441c"/>
  </p:notesMasterIdLst>
  <p:sldIdLst>
    <p:sldId xmlns:r="http://schemas.openxmlformats.org/officeDocument/2006/relationships" id="256" r:id="R183f3c0a3b4b4545"/>
    <p:sldId xmlns:r="http://schemas.openxmlformats.org/officeDocument/2006/relationships" id="257" r:id="R0fb4aabb9632465d"/>
    <p:sldId xmlns:r="http://schemas.openxmlformats.org/officeDocument/2006/relationships" id="258" r:id="Rc2682a81c84d4d5b"/>
    <p:sldId xmlns:r="http://schemas.openxmlformats.org/officeDocument/2006/relationships" id="259" r:id="Rc789684e6ebb46a5"/>
    <p:sldId xmlns:r="http://schemas.openxmlformats.org/officeDocument/2006/relationships" id="260" r:id="R3e546e2e08414b1d"/>
    <p:sldId xmlns:r="http://schemas.openxmlformats.org/officeDocument/2006/relationships" id="261" r:id="Ra9ac9b3c6b984332"/>
    <p:sldId xmlns:r="http://schemas.openxmlformats.org/officeDocument/2006/relationships" id="262" r:id="R7de84b51ab2845f1"/>
    <p:sldId xmlns:r="http://schemas.openxmlformats.org/officeDocument/2006/relationships" id="263" r:id="R106825dcaf4f480d"/>
    <p:sldId xmlns:r="http://schemas.openxmlformats.org/officeDocument/2006/relationships" id="264" r:id="R8948d4e0ca2e4a2e"/>
    <p:sldId xmlns:r="http://schemas.openxmlformats.org/officeDocument/2006/relationships" id="265" r:id="R659fb9c1f579473c"/>
    <p:sldId xmlns:r="http://schemas.openxmlformats.org/officeDocument/2006/relationships" id="266" r:id="Ra8089232d2c74525"/>
    <p:sldId xmlns:r="http://schemas.openxmlformats.org/officeDocument/2006/relationships" id="267" r:id="R07fcc72705534a1a"/>
    <p:sldId xmlns:r="http://schemas.openxmlformats.org/officeDocument/2006/relationships" id="268" r:id="Rab9c76a9338644a0"/>
    <p:sldId xmlns:r="http://schemas.openxmlformats.org/officeDocument/2006/relationships" id="269" r:id="Ree5c5c1167eb4e10"/>
    <p:sldId xmlns:r="http://schemas.openxmlformats.org/officeDocument/2006/relationships" id="270" r:id="R58b2cc1ce6324d63"/>
    <p:sldId xmlns:r="http://schemas.openxmlformats.org/officeDocument/2006/relationships" id="271" r:id="Rb95753b675d640bd"/>
    <p:sldId xmlns:r="http://schemas.openxmlformats.org/officeDocument/2006/relationships" id="272" r:id="R4a3c54542b9c4c9d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6ccc1020dc24a3f" /><Relationship Type="http://schemas.openxmlformats.org/officeDocument/2006/relationships/slideMaster" Target="/ppt/slideMasters/slideMaster1.xml" Id="Rc525971de4194f38" /><Relationship Type="http://schemas.openxmlformats.org/officeDocument/2006/relationships/notesMaster" Target="/ppt/notesMasters/notesMaster1.xml" Id="Rce0a2325fb56441c" /><Relationship Type="http://schemas.openxmlformats.org/officeDocument/2006/relationships/presProps" Target="/ppt/presProps.xml" Id="Re15da76b02a64c89" /><Relationship Type="http://schemas.openxmlformats.org/officeDocument/2006/relationships/tableStyles" Target="/ppt/tableStyles.xml" Id="Rb5e21f9dd0884fbe" /><Relationship Type="http://schemas.openxmlformats.org/officeDocument/2006/relationships/slide" Target="/ppt/slides/slide1.xml" Id="R183f3c0a3b4b4545" /><Relationship Type="http://schemas.openxmlformats.org/officeDocument/2006/relationships/slide" Target="/ppt/slides/slide2.xml" Id="R0fb4aabb9632465d" /><Relationship Type="http://schemas.openxmlformats.org/officeDocument/2006/relationships/slide" Target="/ppt/slides/slide3.xml" Id="Rc2682a81c84d4d5b" /><Relationship Type="http://schemas.openxmlformats.org/officeDocument/2006/relationships/slide" Target="/ppt/slides/slide4.xml" Id="Rc789684e6ebb46a5" /><Relationship Type="http://schemas.openxmlformats.org/officeDocument/2006/relationships/slide" Target="/ppt/slides/slide5.xml" Id="R3e546e2e08414b1d" /><Relationship Type="http://schemas.openxmlformats.org/officeDocument/2006/relationships/slide" Target="/ppt/slides/slide6.xml" Id="Ra9ac9b3c6b984332" /><Relationship Type="http://schemas.openxmlformats.org/officeDocument/2006/relationships/slide" Target="/ppt/slides/slide7.xml" Id="R7de84b51ab2845f1" /><Relationship Type="http://schemas.openxmlformats.org/officeDocument/2006/relationships/slide" Target="/ppt/slides/slide8.xml" Id="R106825dcaf4f480d" /><Relationship Type="http://schemas.openxmlformats.org/officeDocument/2006/relationships/slide" Target="/ppt/slides/slide9.xml" Id="R8948d4e0ca2e4a2e" /><Relationship Type="http://schemas.openxmlformats.org/officeDocument/2006/relationships/slide" Target="/ppt/slides/slide10.xml" Id="R659fb9c1f579473c" /><Relationship Type="http://schemas.openxmlformats.org/officeDocument/2006/relationships/slide" Target="/ppt/slides/slide11.xml" Id="Ra8089232d2c74525" /><Relationship Type="http://schemas.openxmlformats.org/officeDocument/2006/relationships/slide" Target="/ppt/slides/slide12.xml" Id="R07fcc72705534a1a" /><Relationship Type="http://schemas.openxmlformats.org/officeDocument/2006/relationships/slide" Target="/ppt/slides/slide13.xml" Id="Rab9c76a9338644a0" /><Relationship Type="http://schemas.openxmlformats.org/officeDocument/2006/relationships/slide" Target="/ppt/slides/slide14.xml" Id="Ree5c5c1167eb4e10" /><Relationship Type="http://schemas.openxmlformats.org/officeDocument/2006/relationships/slide" Target="/ppt/slides/slide15.xml" Id="R58b2cc1ce6324d63" /><Relationship Type="http://schemas.openxmlformats.org/officeDocument/2006/relationships/slide" Target="/ppt/slides/slide16.xml" Id="Rb95753b675d640bd" /><Relationship Type="http://schemas.openxmlformats.org/officeDocument/2006/relationships/slide" Target="/ppt/slides/slide17.xml" Id="R4a3c54542b9c4c9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6dd89605bc64b4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4e65bd0e8f2463a" /><Relationship Type="http://schemas.openxmlformats.org/officeDocument/2006/relationships/notesMaster" Target="/ppt/notesMasters/notesMaster1.xml" Id="R3ddaa783177b47a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f5337b532be4f8b" /><Relationship Type="http://schemas.openxmlformats.org/officeDocument/2006/relationships/notesMaster" Target="/ppt/notesMasters/notesMaster1.xml" Id="R0cb4cdcf5eee438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7bdb500c1dc4862" /><Relationship Type="http://schemas.openxmlformats.org/officeDocument/2006/relationships/notesMaster" Target="/ppt/notesMasters/notesMaster1.xml" Id="Rf9734f3a3d334ab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5e592e3419a4bd5" /><Relationship Type="http://schemas.openxmlformats.org/officeDocument/2006/relationships/notesMaster" Target="/ppt/notesMasters/notesMaster1.xml" Id="Rb0555536d8224dde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433120ccd294947" /><Relationship Type="http://schemas.openxmlformats.org/officeDocument/2006/relationships/notesMaster" Target="/ppt/notesMasters/notesMaster1.xml" Id="R30d17538f5ff4a7d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f33c927965ef40a3" /><Relationship Type="http://schemas.openxmlformats.org/officeDocument/2006/relationships/notesMaster" Target="/ppt/notesMasters/notesMaster1.xml" Id="Ra377b71273434696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e92a3d74cda42e9" /><Relationship Type="http://schemas.openxmlformats.org/officeDocument/2006/relationships/notesMaster" Target="/ppt/notesMasters/notesMaster1.xml" Id="Rb60b014c4d08455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04ef8c0bb7804f0b" /><Relationship Type="http://schemas.openxmlformats.org/officeDocument/2006/relationships/notesMaster" Target="/ppt/notesMasters/notesMaster1.xml" Id="Re2e1650fd6574429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5524db5737b64476" /><Relationship Type="http://schemas.openxmlformats.org/officeDocument/2006/relationships/notesMaster" Target="/ppt/notesMasters/notesMaster1.xml" Id="R48a626ca79d64f9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5019030c0b64a03" /><Relationship Type="http://schemas.openxmlformats.org/officeDocument/2006/relationships/notesMaster" Target="/ppt/notesMasters/notesMaster1.xml" Id="Rd27740089259498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89c9ed879994474" /><Relationship Type="http://schemas.openxmlformats.org/officeDocument/2006/relationships/notesMaster" Target="/ppt/notesMasters/notesMaster1.xml" Id="R759a9c3216d1457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3d48e0f26e84a2d" /><Relationship Type="http://schemas.openxmlformats.org/officeDocument/2006/relationships/notesMaster" Target="/ppt/notesMasters/notesMaster1.xml" Id="R1b7a61ff2ef94df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466391640fa44ac" /><Relationship Type="http://schemas.openxmlformats.org/officeDocument/2006/relationships/notesMaster" Target="/ppt/notesMasters/notesMaster1.xml" Id="R268ac4b12a764c1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25e859ccfe948f6" /><Relationship Type="http://schemas.openxmlformats.org/officeDocument/2006/relationships/notesMaster" Target="/ppt/notesMasters/notesMaster1.xml" Id="R90691bec8ec1451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2cee8e7688b487b" /><Relationship Type="http://schemas.openxmlformats.org/officeDocument/2006/relationships/notesMaster" Target="/ppt/notesMasters/notesMaster1.xml" Id="R3b0ed1d02640462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19fca5906db41de" /><Relationship Type="http://schemas.openxmlformats.org/officeDocument/2006/relationships/notesMaster" Target="/ppt/notesMasters/notesMaster1.xml" Id="Rb1b59d755048487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03cc4285d5e4f23" /><Relationship Type="http://schemas.openxmlformats.org/officeDocument/2006/relationships/notesMaster" Target="/ppt/notesMasters/notesMaster1.xml" Id="Rb8597ca0a0aa469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https://www.nps.gov/yell/learn/historyculture/index.htm</a:t>
            </a:r>
          </a:p>
          <a:p xmlns:a="http://schemas.openxmlformats.org/drawingml/2006/main">
            <a:r>
              <a:t>- https://www.usbr.gov/history/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d903bcd98004d7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00fd7029df248fb" /><Relationship Type="http://schemas.openxmlformats.org/officeDocument/2006/relationships/slideLayout" Target="/ppt/slideLayouts/slideLayout1.xml" Id="Re76b7d69e5e7462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76b7d69e5e7462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5f45f9245c4de1" /><Relationship Type="http://schemas.openxmlformats.org/officeDocument/2006/relationships/notesSlide" Target="/ppt/notesSlides/notesSlide1.xml" Id="R03933fa9ac7c4e9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842476b31f4a95" /><Relationship Type="http://schemas.openxmlformats.org/officeDocument/2006/relationships/notesSlide" Target="/ppt/notesSlides/notesSlide10.xml" Id="Rd4f8540f8ef6461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13c2bd60c54a69" /><Relationship Type="http://schemas.openxmlformats.org/officeDocument/2006/relationships/notesSlide" Target="/ppt/notesSlides/notesSlide11.xml" Id="Rd560b18512f64ce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7d3d98b9b24ecd" /><Relationship Type="http://schemas.openxmlformats.org/officeDocument/2006/relationships/notesSlide" Target="/ppt/notesSlides/notesSlide12.xml" Id="Rc027d3a39abf4739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c0fd1ccc1a48a3" /><Relationship Type="http://schemas.openxmlformats.org/officeDocument/2006/relationships/notesSlide" Target="/ppt/notesSlides/notesSlide13.xml" Id="Rb804e2154043444e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ff020bf8ed46d6" /><Relationship Type="http://schemas.openxmlformats.org/officeDocument/2006/relationships/notesSlide" Target="/ppt/notesSlides/notesSlide14.xml" Id="R06ce2b8e8d0f470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f4846b584b4122" /><Relationship Type="http://schemas.openxmlformats.org/officeDocument/2006/relationships/notesSlide" Target="/ppt/notesSlides/notesSlide15.xml" Id="Rc0b22cab48a94ef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59253caa614968" /><Relationship Type="http://schemas.openxmlformats.org/officeDocument/2006/relationships/notesSlide" Target="/ppt/notesSlides/notesSlide16.xml" Id="Rc2a4e945f17940e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0e98479f3b46da" /><Relationship Type="http://schemas.openxmlformats.org/officeDocument/2006/relationships/notesSlide" Target="/ppt/notesSlides/notesSlide17.xml" Id="Rac1594fe7e4b435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0d8b4967b1407e" /><Relationship Type="http://schemas.openxmlformats.org/officeDocument/2006/relationships/notesSlide" Target="/ppt/notesSlides/notesSlide2.xml" Id="R29b1b6e7c053406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680a66052f4d7a" /><Relationship Type="http://schemas.openxmlformats.org/officeDocument/2006/relationships/notesSlide" Target="/ppt/notesSlides/notesSlide3.xml" Id="R2ca4aba72b8c415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2709dabbca4fb5" /><Relationship Type="http://schemas.openxmlformats.org/officeDocument/2006/relationships/notesSlide" Target="/ppt/notesSlides/notesSlide4.xml" Id="Rec4c83dadec94d7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0446faf07a4ea7" /><Relationship Type="http://schemas.openxmlformats.org/officeDocument/2006/relationships/notesSlide" Target="/ppt/notesSlides/notesSlide5.xml" Id="R035989ad357f449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fe42276a084f9b" /><Relationship Type="http://schemas.openxmlformats.org/officeDocument/2006/relationships/notesSlide" Target="/ppt/notesSlides/notesSlide6.xml" Id="R38b728c588524ad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5fb1b0c1314023" /><Relationship Type="http://schemas.openxmlformats.org/officeDocument/2006/relationships/notesSlide" Target="/ppt/notesSlides/notesSlide7.xml" Id="R6ada89d4affc4cd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67076a481e42fb" /><Relationship Type="http://schemas.openxmlformats.org/officeDocument/2006/relationships/notesSlide" Target="/ppt/notesSlides/notesSlide8.xml" Id="R9a6c5c7a214b4f5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d2474e194342c9" /><Relationship Type="http://schemas.openxmlformats.org/officeDocument/2006/relationships/notesSlide" Target="/ppt/notesSlides/notesSlide9.xml" Id="R4ff2b0b8e97c421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8599775E-BA7C-41ED-9442-8C4FACD47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9F1F8944-707B-45A8-99B4-D453F95E8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11  ·  NOVEMBER 2–6,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ACED0BAC-0A05-482D-A825-051A90395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Conservation, Reclamation, Extraction, and Tourism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AE74D767-A089-4A34-84E3-7622B962E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94B1AEF3-D337-4ED8-967E-88BD7B3E7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When reformers called western land “public,” whose uses and histories became illegible?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80900CEE-DC37-4944-A32B-FB13F9A00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Megan Black, The Global Interior (2018), or Katrina Phillips, Staging Indigeneity (2021),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064D3C2-5CBE-4688-A858-F746C9F39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33179C8-BA97-41C7-B861-BF777DCA1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11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C2FFB8F-A0D8-4654-845B-EB6A7389C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68736426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1432F751-8ADA-4937-BE24-3684FC5F5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NOVEMBER 5,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008F575E-0869-4BE5-ACCB-13DBB2221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Reclamation, water, extraction, conservation, administrative power, and capstone source defenses.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5A53A268-8425-48AD-93C6-0DA690866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97D067F5-8EE1-4A7B-A8B1-CA7DF3EE8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When reformers called western land “public,” whose uses and histories became illegible?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A8843EC-0422-4DD7-A96C-9E700F73A2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AF5FBC2-998A-479B-B47F-B51D22780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167B01B-0979-47C9-A925-0F34DDD94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20540928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6CE1F7C0-5148-47E0-BE40-0870E757C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BE248D48-9254-41DD-B1BB-63048D072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Who becomes powerful when a river is converted into a schedule of allocations?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4AEDD49E-E6FE-4683-AF5B-61336B6F2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89DC5C4-61BB-4833-A845-E5F8762CF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5FA188D-9F1C-4337-AB2B-03E2EB62F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E0F0C86-6A78-472A-B2B9-019C334CA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84246404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5467FAC-CC74-487A-BD0D-7179EE691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208D4477-B713-4B65-924D-5D88D5BB2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03CAF6F9-1D6A-4319-B014-D2EBFB9D9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7B0A6473-7AE8-4722-8CB0-5344DCD2D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Reclamation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4EE0BBAB-BB13-4771-B89D-9D463CEF5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070CAB9B-1665-4DDB-91F8-A8C64BA60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B79D0067-ACE6-46EE-A8E3-066F00369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water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0238E200-FC85-4492-B479-92CC7CAC7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4309A88A-FEC4-4F13-8A31-CD295CF9A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408206E1-62A3-48C9-B9EB-5F3D9D0ED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extraction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EAF3CE8A-B53F-4A51-BBCF-B30447EA8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EAB7E5E3-D889-440A-BCC4-522736618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79731C9C-F3D4-4375-873B-EEB6FBD82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conservation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47CE0540-0B71-4009-A343-5FC52F082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C51AE762-B149-4007-A641-ACE7CE286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B186A83A-54B7-475C-970F-30C359B8E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administrative power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B3B5885-8703-483F-973B-AA7212BFB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3B92746-3FE3-444E-9C26-A6F0C5613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8AF761E-BA29-4EA7-909B-304375CF6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80007554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3C68E3FA-46B5-4AC4-859C-0DE2358CB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0EA8C1DF-E3AF-4B78-80BD-E0EB0A094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Reclamation transformed water into administrative power: federal projects redistributed risk and opportunity through engineering and allocation.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91C5FA3C-7DF2-47E9-97F4-44AE6F084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FD558E3-DC69-43E1-A25B-F203BFCCD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532E437-4CA1-4604-98E9-B81853C87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11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536AF32-8003-4E93-91A5-F1AC227C6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2090591987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A0C01A70-855C-42F6-AD33-D3AA4D9DB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1D192B98-2A53-4B29-9BD2-537288A5A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66B80B6F-CD7A-4AE4-B885-C53356829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AD5BF4C6-89B6-4CE6-A46A-3B7C30130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Dams linked public investment to regional growth.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9205832A-4EF9-4042-B7D7-0EBAA7141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1D51222E-0385-429E-8E83-7E5E60CF8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ABA21857-BA8B-4D10-94B1-0B6255D78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Water rights favored some users and legal doctrines over others.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91BB4309-3768-4AD4-846F-54C050306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AD80A921-7E3D-44A0-A876-C76DEF3E5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8E9E1C34-B47E-4369-85FB-A86C17092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Agencies classified resources and users.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8F5B729-4CA0-4253-BC1C-1B33458AD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72EFE06-E99C-4B95-86F9-D570CEA0B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781ADF6-8790-478F-BF67-3E065723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7595295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7EDDD126-C5C5-46AD-853F-53D7A90E6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AD4EFB1E-C3C8-48EA-A76F-3A2601C1E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reclamation—and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08F26A45-B90A-4990-8E2D-E9A995597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70A4AA43-3277-49CC-8EB7-B0113717E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743966AE-4AB2-4827-A755-3C5069463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856A848E-88C6-4B33-A6EA-B09412879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7AE602CB-6044-4B68-8F94-07EBA09F3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6696C084-A0EA-4627-B9F9-40C2ED68C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B0477312-87AB-46ED-923F-48B5832C7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12242A5D-65B9-4FE3-A839-74C6FDAD6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2C490C2-B3AF-4F58-8FAC-8FDE17C17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CF2CF55-C3BC-4236-9380-7829BD2EC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6F4639B-EAF8-4D44-ADF1-46DC3E211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2010858753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AD8E3D03-E649-4283-827A-5A90F807A6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F7BD8867-C354-4C39-8D8D-79CBB744D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Compare agency records with local-use evidence; identify where technical categories allocate power.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5A9855BC-790A-4988-8A6D-341ECAF476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3C37CDF0-479E-41A1-80A7-43D626286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5AB60ED8-501C-46D3-971F-25B0A2F61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26937641-D0C0-41BC-AA7A-6BE199EF9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DDEF5FBE-72B5-4462-BA64-13383D146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AC952E90-C2B2-4EE2-87DA-F160F0B07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37B943E-D611-4F70-B7AB-3B2FB6798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570BAB6-E9B1-45AB-9DE7-34DA4178D4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F4C2B41-DCB5-4025-A469-916564CA3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212270029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BB2503BF-A67F-4E24-A6B8-1EDBAE7C0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1B024DFA-3D35-4111-9620-91CB74908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Name one supposedly neutral category that needs a political history.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64132C5B-BABF-4DEF-A407-640225762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040E85BB-3633-461A-B4B4-AE0154B71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B36AF02-F47B-470D-A3BE-199390805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C7E433D-F55C-4DED-B4D1-A27958F48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11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7085683-437E-4CBF-A82A-EFF1F802B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2552517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9204144A-A3B6-4664-8871-1ABCAA6D5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NOVEMBER 3,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647BE02B-11E5-413B-85ED-341FE1FCE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National parks, tourism, and Indigenous dispossession.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9EE51ACD-A83E-4F43-B28E-996D84A98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F5C3FA87-D772-4A08-B5DF-0483D784D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When reformers called western land “public,” whose uses and histories became illegible?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06C5470-6C4A-462F-AD8F-EB1E1F298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0816783-CF0A-4764-B84E-FE60AF540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2988DC0-D03F-4CBC-8A32-4DAE2D1FC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211136960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C691A048-34A0-4B55-A38F-74F1C8C59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B72F5739-D849-4D4F-AD3D-10475EBE7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must be forgotten before an inhabited landscape can be marketed as untouched wilderness?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779219D9-1D34-4F73-9F43-D4C97CB22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FCC7D83-2B71-4F25-9C81-2E6D5CB72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BFD19D6-5C5D-471C-B815-DA07C4C89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CDA6D8E-8DC8-46A8-96B7-715E0656E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6664865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63B257C-1F0D-4A11-86C1-C6B6F64FB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0EF9C499-6AC3-410F-BA51-8B5A6990E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A47720FE-DD00-4BF1-A3F3-BBC12D60E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4413BEC2-3A34-424E-BE0A-BF468292A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National parks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B0AD32E7-3188-4CCB-85DE-607DE9F67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5793B0CE-4C2E-4F4E-9485-3426AABD5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069F9DEB-E876-485F-BD57-241DBF6D3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tourism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046B00CA-A954-46EF-B619-4A3C1BB16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45DB7D52-19D8-4390-8A4D-142DCA0CA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25BCF28A-760A-432B-9B94-87CC5DD85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Indigenous dispossession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23BE0DDA-98B4-49E3-BE87-8E59844C2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18F7354D-EE52-4525-92E9-F7242C11D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5C37AB2F-F30E-48F3-8182-C045966C1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Memory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C98948E-8B3C-43B9-B550-871E6ABDE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0681E21-5937-4FEF-8957-8387B9B0A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208F0F5-5E25-4C40-A8CD-2B3AA1639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187632662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E44F935A-54CA-49C2-A711-519BB3C85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4479B9E7-86E1-4EA7-99A0-253E26DA4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National parks made landscapes “public” by privileging tourism and federal stewardship while displacing Indigenous residence and use.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7B06E99D-21E7-49C4-BCCC-590BDA83D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6B72517-ACE8-4E38-B6BA-1FCD8B4FE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0CC0585-9A36-4133-A7B4-9A09DA355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11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E6A0459-E5DD-4FCF-B5B7-CD40445AA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197183384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40C27A58-3734-4DFC-8822-25012F9E3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B14A4DD0-5960-403C-B697-910482995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54606C35-72CC-48D0-9CE2-F9803E6CB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0928A861-EDB7-48CB-81DF-6131E6DBE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Park boundaries reclassified inhabited homelands as wilderness.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8E20EAB6-FF03-43E0-AB64-D56DD97AC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748D742A-A357-4D9C-932B-2DC340B11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A13A1A94-D01E-4516-86A2-0817764CB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Tourism promoted selected histories and visual ideals.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79BDA0D5-BE0A-4CBA-8237-9FFC90D3D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C0E55C87-E8F0-4FE9-893D-DA137383E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8B3CB0DC-BB90-4AEB-937F-A4D699192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Tribal nations continue cultural and political relationships with park lands.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039BCAC-5DD1-4306-8AF7-641EB3E00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72A1F30-23FD-491E-8122-C2E55F114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17677E2-94AE-4625-8CCF-1AAADCF1B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79492644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8E6392B2-C196-406D-9217-5D8C965A7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C15F82B8-A3B4-41A0-8D8A-2DD357C404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national parks—and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72F22D4D-A73D-43C0-AEC0-45BDEC642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0ED4A7CE-EA17-44A0-8B11-BC7AF1D89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7B41E7BC-9EA9-4D12-86D1-456171BBE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5A592EB7-B853-4B9F-BD49-FF884EEFC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6D133837-E7E7-4C17-9160-6F5335963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8D107FEA-4660-4412-9B6C-5BE227551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2E6C7393-FE11-4F2F-ADB4-228D7AB2C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A216020C-3A21-4824-9F00-7630B197E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15947DC-9E91-4A53-AD27-BD9CEC38D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1E97712-CFB8-48A3-BB0F-D8E4805F2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AF34DC8-985D-4E88-8E71-B49AACA05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35689027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1A102B33-20CC-40C3-BCD7-DA70712CB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2B19899B-D13C-460D-AAF1-F20C381AE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Audit a park brochure for visible nature, invisible labor, absent communities, and implied public.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7848D8FE-B907-4392-9C77-CD1A2D9F4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451B3635-187E-4B40-A5AB-34D7AEDB3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089B3772-81A2-460A-B698-230184051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8AC83C33-F4D1-4619-B458-551660E0E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26193786-1B8F-4E4B-863D-1BEB2F6EC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8E3AA5BE-8619-4802-A067-2FECFF54F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0A34257-EA02-43AA-A3F4-342F8FC3F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0EC4250-ABE2-4E45-B97D-A7D65F301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11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14BFF7F-9B86-460E-A6FC-9E25229B7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199719900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E0E02921-83AB-42DF-A002-81452E197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3164B4BF-0F18-4E6A-9820-0B3EC64CD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Revise one sentence of park interpretation to acknowledge history without treating Native presence as past tense.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BE1B6EE2-1873-4DB9-8FC4-C416F6D4C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A61AB2CB-3EFA-4472-B9B3-4BA69B69C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0DFAE83-AD84-47ED-BAB2-AD221FD44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0BF23C2-4BBB-4F6B-B4BE-746A69C9F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11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4A34EC6-FE4E-4FDA-91F7-800F68275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204057221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2026-08-05T21:47:36.2560000Z</dcterms:created>
  <dcterms:modified xsi:type="dcterms:W3CDTF">2026-08-05T21:47:36.2560000Z</dcterms:modified>
</coreProperties>
</file>